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2959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2628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79700" y="7874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79700" y="2908300"/>
            <a:ext cx="0" cy="508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43400" y="787400"/>
            <a:ext cx="0" cy="2628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415516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35050" y="1441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174568" y="157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686050" y="1809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3089071" y="1943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2686050" y="21780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629435" y="2311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035050" y="25590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199640" y="2692400"/>
            <a:ext cx="10871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 done</a:t>
            </a:r>
          </a:p>
        </p:txBody>
      </p:sp>
      <p:cxnSp>
        <p:nvCxnSpPr>
          <p:cNvPr id="21" name=""/>
          <p:cNvCxnSpPr/>
          <p:nvPr/>
        </p:nvCxnSpPr>
        <p:spPr>
          <a:xfrm>
            <a:off x="685800" y="2806700"/>
            <a:ext cx="150113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3299460" y="2806700"/>
            <a:ext cx="150113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178382" y="2984500"/>
            <a:ext cx="1256385" cy="25908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Next Request</a:t>
            </a:r>
          </a:p>
        </p:txBody>
      </p:sp>
      <p:cxnSp>
        <p:nvCxnSpPr>
          <p:cNvPr id="24" name=""/>
          <p:cNvCxnSpPr/>
          <p:nvPr/>
        </p:nvCxnSpPr>
        <p:spPr>
          <a:xfrm>
            <a:off x="1035050" y="32575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