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325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4892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559300" y="787400"/>
            <a:ext cx="0" cy="292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6" name=""/>
          <p:cNvSpPr/>
          <p:nvPr/>
        </p:nvSpPr>
        <p:spPr>
          <a:xfrm>
            <a:off x="16314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2509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444750" y="22288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2895600" y="2228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2895600" y="2489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559300" y="2228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390468" y="2527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2901950" y="2762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304971" y="289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2901950" y="31305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489200" y="2273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27" name=""/>
          <p:cNvSpPr/>
          <p:nvPr/>
        </p:nvSpPr>
        <p:spPr>
          <a:xfrm>
            <a:off x="1845335" y="3302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8" name=""/>
          <p:cNvCxnSpPr/>
          <p:nvPr/>
        </p:nvCxnSpPr>
        <p:spPr>
          <a:xfrm flipH="1">
            <a:off x="1250950" y="3549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