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89500" cy="520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939800"/>
            <a:ext cx="0" cy="4826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460500"/>
            <a:ext cx="0" cy="508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917700"/>
            <a:ext cx="0" cy="508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2006600"/>
            <a:ext cx="0" cy="36576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939800"/>
            <a:ext cx="0" cy="16637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806700"/>
            <a:ext cx="0" cy="228599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3238500"/>
            <a:ext cx="0" cy="838199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4279900"/>
            <a:ext cx="0" cy="10795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895600" y="5562600"/>
            <a:ext cx="0" cy="101599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559300" y="939800"/>
            <a:ext cx="0" cy="47244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850900" y="508000"/>
            <a:ext cx="787400" cy="431800"/>
          </a:xfrm>
          <a:prstGeom prst="roundRect">
            <a:avLst>
              <a:gd name="adj" fmla="val 14705"/>
            </a:avLst>
          </a:prstGeom>
          <a:solidFill>
            <a:srgbClr val="527BC6"/>
          </a:solidFill>
          <a:effectLst>
            <a:outerShdw dist="50800" dir="2700000" algn="tl" blurRad="76200">
              <a:srgbClr val="000000"/>
            </a:outerShdw>
          </a:effectLst>
          <a:ln w="12700">
            <a:prstDash val="solid"/>
          </a:ln>
        </p:spPr>
        <p:style>
          <a:lnRef idx="1">
            <a:srgbClr val="527BC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463800" y="508000"/>
            <a:ext cx="863600" cy="431800"/>
          </a:xfrm>
          <a:prstGeom prst="roundRect">
            <a:avLst>
              <a:gd name="adj" fmla="val 14705"/>
            </a:avLst>
          </a:prstGeom>
          <a:solidFill>
            <a:srgbClr val="527BC6"/>
          </a:solidFill>
          <a:effectLst>
            <a:outerShdw dist="50800" dir="2700000" algn="tl" blurRad="76200">
              <a:srgbClr val="000000"/>
            </a:outerShdw>
          </a:effectLst>
          <a:ln w="12700">
            <a:prstDash val="solid"/>
          </a:ln>
        </p:spPr>
        <p:style>
          <a:lnRef idx="1">
            <a:srgbClr val="527BC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4025900" y="508000"/>
            <a:ext cx="1066800" cy="431800"/>
          </a:xfrm>
          <a:prstGeom prst="roundRect">
            <a:avLst>
              <a:gd name="adj" fmla="val 14705"/>
            </a:avLst>
          </a:prstGeom>
          <a:solidFill>
            <a:srgbClr val="527BC6"/>
          </a:solidFill>
          <a:effectLst>
            <a:outerShdw dist="50800" dir="2700000" algn="tl" blurRad="76200">
              <a:srgbClr val="000000"/>
            </a:outerShdw>
          </a:effectLst>
          <a:ln w="12700">
            <a:prstDash val="solid"/>
          </a:ln>
        </p:spPr>
        <p:style>
          <a:lnRef idx="1">
            <a:srgbClr val="527BC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1342" y="10287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270000"/>
            <a:ext cx="6159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3079" y="1441450"/>
            <a:ext cx="1063040" cy="546100"/>
          </a:xfrm>
          <a:prstGeom prst="rect"/>
          <a:solidFill>
            <a:srgbClr val="FFFFFF"/>
          </a:solidFill>
          <a:effectLst>
            <a:outerShdw dist="50800" dir="2700000" algn="tl" blurRad="76200">
              <a:srgbClr val="000000"/>
            </a:outerShdw>
          </a:effectLst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604429" y="2095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50950" y="2362200"/>
            <a:ext cx="1638300" cy="0"/>
          </a:xfrm>
          <a:prstGeom prst="line"/>
          <a:ln w="76200" cmpd="dbl">
            <a:prstDash val="solid"/>
            <a:tailEnd type="triangle" w="med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38502" y="2546350"/>
            <a:ext cx="1314196" cy="317500"/>
          </a:xfrm>
          <a:prstGeom prst="rect"/>
          <a:solidFill>
            <a:srgbClr val="FFFFFF"/>
          </a:solidFill>
          <a:effectLst>
            <a:outerShdw dist="50800" dir="2700000" algn="tl" blurRad="762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2264562" y="2978150"/>
            <a:ext cx="2745587" cy="1892300"/>
          </a:xfrm>
          <a:prstGeom prst="rect"/>
          <a:solidFill>
            <a:srgbClr val="D7E0F2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895600" y="2978150"/>
            <a:ext cx="0" cy="5715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895600" y="3238500"/>
            <a:ext cx="0" cy="79375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559300" y="2978150"/>
            <a:ext cx="0" cy="10541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390468" y="32766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901950" y="3517900"/>
            <a:ext cx="16510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04971" y="36449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901950" y="3886200"/>
            <a:ext cx="16510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895600" y="4019550"/>
            <a:ext cx="0" cy="5715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895600" y="4279900"/>
            <a:ext cx="0" cy="60325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4559300" y="4019550"/>
            <a:ext cx="0" cy="863600"/>
          </a:xfrm>
          <a:prstGeom prst="line"/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309012" y="43180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901950" y="43040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254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2264562" y="4019550"/>
            <a:ext cx="27455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270912" y="29845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270912" y="29845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309012" y="30226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759227" y="3022600"/>
            <a:ext cx="112105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 b="1"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2270912" y="40259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270912" y="40259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309012" y="40640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759227" y="40640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 b="1"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872322" y="49149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50950" y="5181600"/>
            <a:ext cx="1638300" cy="0"/>
          </a:xfrm>
          <a:prstGeom prst="line"/>
          <a:ln w="76200" cmpd="dbl">
            <a:prstDash val="solid"/>
            <a:tailEnd type="triangle" w="med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515819" y="53467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461000"/>
            <a:ext cx="181731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3288080" y="5461000"/>
            <a:ext cx="181731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