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546600" cy="19050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990600" y="787400"/>
            <a:ext cx="0" cy="1574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641600" y="7874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2641600" y="1041400"/>
            <a:ext cx="0" cy="177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2641600" y="1422400"/>
            <a:ext cx="0" cy="1777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2641600" y="1803400"/>
            <a:ext cx="0" cy="177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2641600" y="2184400"/>
            <a:ext cx="0" cy="177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4305300" y="787400"/>
            <a:ext cx="0" cy="1574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0" name=""/>
          <p:cNvSpPr/>
          <p:nvPr/>
        </p:nvSpPr>
        <p:spPr>
          <a:xfrm>
            <a:off x="685800" y="508000"/>
            <a:ext cx="609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11" name=""/>
          <p:cNvSpPr/>
          <p:nvPr/>
        </p:nvSpPr>
        <p:spPr>
          <a:xfrm>
            <a:off x="2298700" y="5080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</p:txBody>
      </p:sp>
      <p:sp>
        <p:nvSpPr>
          <p:cNvPr id="12" name=""/>
          <p:cNvSpPr/>
          <p:nvPr/>
        </p:nvSpPr>
        <p:spPr>
          <a:xfrm>
            <a:off x="3860800" y="508000"/>
            <a:ext cx="889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Backend</a:t>
            </a:r>
          </a:p>
        </p:txBody>
      </p:sp>
      <p:sp>
        <p:nvSpPr>
          <p:cNvPr id="13" name=""/>
          <p:cNvSpPr/>
          <p:nvPr/>
        </p:nvSpPr>
        <p:spPr>
          <a:xfrm>
            <a:off x="1460652" y="825500"/>
            <a:ext cx="2374595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 with optional part</a:t>
            </a:r>
          </a:p>
        </p:txBody>
      </p:sp>
      <p:cxnSp>
        <p:nvCxnSpPr>
          <p:cNvPr id="14" name=""/>
          <p:cNvCxnSpPr/>
          <p:nvPr/>
        </p:nvCxnSpPr>
        <p:spPr>
          <a:xfrm>
            <a:off x="996950" y="1073150"/>
            <a:ext cx="1638300" cy="0"/>
          </a:xfrm>
          <a:prstGeom prst="line"/>
          <a:ln w="38100" cmpd="dbl">
            <a:prstDash val="solid"/>
            <a:headEnd type="triangle" w="lg" len="me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5" name=""/>
          <p:cNvCxnSpPr/>
          <p:nvPr/>
        </p:nvCxnSpPr>
        <p:spPr>
          <a:xfrm>
            <a:off x="2647950" y="1073150"/>
            <a:ext cx="1651000" cy="0"/>
          </a:xfrm>
          <a:prstGeom prst="line"/>
          <a:ln w="12700">
            <a:prstDash val="dot"/>
            <a:headEnd type="triangle" w="lg" len="lg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6" name=""/>
          <p:cNvSpPr/>
          <p:nvPr/>
        </p:nvSpPr>
        <p:spPr>
          <a:xfrm>
            <a:off x="2209266" y="12065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cxnSp>
        <p:nvCxnSpPr>
          <p:cNvPr id="17" name=""/>
          <p:cNvCxnSpPr/>
          <p:nvPr/>
        </p:nvCxnSpPr>
        <p:spPr>
          <a:xfrm>
            <a:off x="996950" y="14541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8" name=""/>
          <p:cNvCxnSpPr/>
          <p:nvPr/>
        </p:nvCxnSpPr>
        <p:spPr>
          <a:xfrm>
            <a:off x="2647950" y="1454150"/>
            <a:ext cx="16510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9" name=""/>
          <p:cNvSpPr/>
          <p:nvPr/>
        </p:nvSpPr>
        <p:spPr>
          <a:xfrm>
            <a:off x="2225471" y="15875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Response</a:t>
            </a:r>
          </a:p>
        </p:txBody>
      </p:sp>
      <p:cxnSp>
        <p:nvCxnSpPr>
          <p:cNvPr id="20" name=""/>
          <p:cNvCxnSpPr/>
          <p:nvPr/>
        </p:nvCxnSpPr>
        <p:spPr>
          <a:xfrm flipH="1">
            <a:off x="996950" y="18351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1" name=""/>
          <p:cNvCxnSpPr/>
          <p:nvPr/>
        </p:nvCxnSpPr>
        <p:spPr>
          <a:xfrm flipH="1">
            <a:off x="2647950" y="1835150"/>
            <a:ext cx="16510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2" name=""/>
          <p:cNvSpPr/>
          <p:nvPr/>
        </p:nvSpPr>
        <p:spPr>
          <a:xfrm>
            <a:off x="2358593" y="19685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cxnSp>
        <p:nvCxnSpPr>
          <p:cNvPr id="23" name=""/>
          <p:cNvCxnSpPr/>
          <p:nvPr/>
        </p:nvCxnSpPr>
        <p:spPr>
          <a:xfrm>
            <a:off x="996950" y="2203450"/>
            <a:ext cx="1638300" cy="0"/>
          </a:xfrm>
          <a:prstGeom prst="line"/>
          <a:ln w="12700">
            <a:prstDash val="dash"/>
            <a:headEnd type="triangle" w="lg" len="lg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4" name=""/>
          <p:cNvCxnSpPr/>
          <p:nvPr/>
        </p:nvCxnSpPr>
        <p:spPr>
          <a:xfrm>
            <a:off x="2647950" y="2203450"/>
            <a:ext cx="1651000" cy="0"/>
          </a:xfrm>
          <a:prstGeom prst="line"/>
          <a:ln w="12700">
            <a:prstDash val="dash"/>
            <a:headEnd type="triangle" w="lg" len="lg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