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892300" cy="1600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690067" y="990600"/>
            <a:ext cx="1413967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690067" y="1524000"/>
            <a:ext cx="1413967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" name=""/>
          <p:cNvSpPr/>
          <p:nvPr/>
        </p:nvSpPr>
        <p:spPr>
          <a:xfrm>
            <a:off x="584200" y="1117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6" name=""/>
          <p:cNvSpPr/>
          <p:nvPr/>
        </p:nvSpPr>
        <p:spPr>
          <a:xfrm>
            <a:off x="1049934" y="79756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15668" y="69088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1992579" y="584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9" name=""/>
          <p:cNvSpPr/>
          <p:nvPr/>
        </p:nvSpPr>
        <p:spPr>
          <a:xfrm>
            <a:off x="1049934" y="143764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10" name=""/>
          <p:cNvSpPr/>
          <p:nvPr/>
        </p:nvSpPr>
        <p:spPr>
          <a:xfrm>
            <a:off x="1515668" y="1544320"/>
            <a:ext cx="20035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sp>
        <p:nvSpPr>
          <p:cNvPr id="11" name=""/>
          <p:cNvSpPr/>
          <p:nvPr/>
        </p:nvSpPr>
        <p:spPr>
          <a:xfrm>
            <a:off x="1970024" y="1651000"/>
            <a:ext cx="23428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