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11700" cy="1562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114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43000" y="1104900"/>
            <a:ext cx="0" cy="355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143000" y="1663700"/>
            <a:ext cx="0" cy="355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794000" y="787400"/>
            <a:ext cx="0" cy="123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457700" y="787400"/>
            <a:ext cx="0" cy="123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269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43688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692150" y="844550"/>
            <a:ext cx="4216400" cy="4953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2" name=""/>
          <p:cNvCxnSpPr/>
          <p:nvPr/>
        </p:nvCxnSpPr>
        <p:spPr>
          <a:xfrm>
            <a:off x="1143000" y="844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1143000" y="1104900"/>
            <a:ext cx="0" cy="247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794000" y="844550"/>
            <a:ext cx="0" cy="508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4457700" y="844550"/>
            <a:ext cx="0" cy="508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 flipH="1">
            <a:off x="1149350" y="1212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800350" y="12128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36600" y="889000"/>
            <a:ext cx="13524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layout=overlap</a:t>
            </a:r>
          </a:p>
        </p:txBody>
      </p:sp>
      <p:sp>
        <p:nvSpPr>
          <p:cNvPr id="19" name=""/>
          <p:cNvSpPr/>
          <p:nvPr/>
        </p:nvSpPr>
        <p:spPr>
          <a:xfrm>
            <a:off x="692150" y="1403350"/>
            <a:ext cx="4216400" cy="5461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0" name=""/>
          <p:cNvCxnSpPr/>
          <p:nvPr/>
        </p:nvCxnSpPr>
        <p:spPr>
          <a:xfrm>
            <a:off x="1143000" y="14033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143000" y="1663700"/>
            <a:ext cx="0" cy="2984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2794000" y="1403350"/>
            <a:ext cx="0" cy="558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4457700" y="1403350"/>
            <a:ext cx="0" cy="558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 flipH="1">
            <a:off x="1149350" y="17716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2800350" y="1822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736600" y="1447800"/>
            <a:ext cx="180461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layout=one_by_one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