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413000" cy="1574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104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584200"/>
            <a:ext cx="1211072" cy="13208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215034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6" name=""/>
          <p:cNvSpPr/>
          <p:nvPr/>
        </p:nvSpPr>
        <p:spPr>
          <a:xfrm>
            <a:off x="1549603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544015" y="1498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8" name=""/>
          <p:cNvSpPr/>
          <p:nvPr/>
        </p:nvSpPr>
        <p:spPr>
          <a:xfrm>
            <a:off x="2515006" y="11049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9" name=""/>
          <p:cNvCxnSpPr/>
          <p:nvPr/>
        </p:nvCxnSpPr>
        <p:spPr>
          <a:xfrm flipV="1">
            <a:off x="795934" y="1120219"/>
            <a:ext cx="753668" cy="10906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 flipV="1" flipH="1">
            <a:off x="1761337" y="1120131"/>
            <a:ext cx="753668" cy="108433"/>
          </a:xfrm>
          <a:prstGeom prst="line"/>
          <a:ln w="12700">
            <a:prstDash val="dash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795934" y="1287773"/>
            <a:ext cx="748080" cy="305073"/>
          </a:xfrm>
          <a:prstGeom prst="line"/>
          <a:ln w="38100" cmpd="dbl">
            <a:prstDash val="solid"/>
            <a:headEnd type="triangle" w="sm" len="sm"/>
            <a:tailEnd type="triangle" w="sm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 flipH="1">
            <a:off x="1766925" y="1289790"/>
            <a:ext cx="748080" cy="303318"/>
          </a:xfrm>
          <a:prstGeom prst="line"/>
          <a:ln w="12700">
            <a:prstDash val="dot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762368" y="1384300"/>
            <a:ext cx="1790531" cy="584200"/>
          </a:xfrm>
          <a:custGeom>
            <a:pathLst>
              <a:path w="1790531" h="584200">
                <a:moveTo>
                  <a:pt x="0" y="0"/>
                </a:moveTo>
                <a:lnTo>
                  <a:pt x="248183" y="479535"/>
                </a:lnTo>
                <a:cubicBezTo>
                  <a:pt x="257568" y="497668"/>
                  <a:pt x="269102" y="513925"/>
                  <a:pt x="281721" y="526543"/>
                </a:cubicBezTo>
                <a:cubicBezTo>
                  <a:pt x="314122" y="558945"/>
                  <a:pt x="370511" y="584193"/>
                  <a:pt x="420896" y="584199"/>
                </a:cubicBezTo>
                <a:lnTo>
                  <a:pt x="1365287" y="584200"/>
                </a:lnTo>
                <a:cubicBezTo>
                  <a:pt x="1415677" y="584200"/>
                  <a:pt x="1472075" y="558949"/>
                  <a:pt x="1504481" y="526543"/>
                </a:cubicBezTo>
                <a:cubicBezTo>
                  <a:pt x="1516771" y="514253"/>
                  <a:pt x="1528033" y="498511"/>
                  <a:pt x="1537277" y="480955"/>
                </a:cubicBezTo>
                <a:lnTo>
                  <a:pt x="1790531" y="0"/>
                </a:lnTo>
              </a:path>
            </a:pathLst>
          </a:custGeom>
          <a:noFill/>
          <a:ln w="12700">
            <a:prstDash val="dot"/>
            <a:headEnd type="triangle" w="med" len="me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