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270500" cy="596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800100" y="787400"/>
            <a:ext cx="0" cy="26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044700" y="787400"/>
            <a:ext cx="0" cy="26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3695700" y="787400"/>
            <a:ext cx="0" cy="26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5359400" y="787400"/>
            <a:ext cx="0" cy="26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6858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8" name=""/>
          <p:cNvSpPr/>
          <p:nvPr/>
        </p:nvSpPr>
        <p:spPr>
          <a:xfrm>
            <a:off x="19304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35814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0" name=""/>
          <p:cNvSpPr/>
          <p:nvPr/>
        </p:nvSpPr>
        <p:spPr>
          <a:xfrm>
            <a:off x="52451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11" name=""/>
          <p:cNvCxnSpPr/>
          <p:nvPr/>
        </p:nvCxnSpPr>
        <p:spPr>
          <a:xfrm>
            <a:off x="806450" y="895350"/>
            <a:ext cx="12319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2051050" y="8953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3702050" y="8953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