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270000" cy="2908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744016" y="596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744016" y="11303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209751" y="5969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565569" y="454203"/>
            <a:ext cx="644181" cy="676096"/>
          </a:xfrm>
          <a:custGeom>
            <a:pathLst>
              <a:path w="644181" h="676096">
                <a:moveTo>
                  <a:pt x="196215" y="676096"/>
                </a:moveTo>
                <a:cubicBezTo>
                  <a:pt x="163108" y="616888"/>
                  <a:pt x="129878" y="547422"/>
                  <a:pt x="114947" y="485596"/>
                </a:cubicBezTo>
                <a:cubicBezTo>
                  <a:pt x="76785" y="327579"/>
                  <a:pt x="0" y="194143"/>
                  <a:pt x="114947" y="79196"/>
                </a:cubicBezTo>
                <a:cubicBezTo>
                  <a:pt x="194143" y="0"/>
                  <a:pt x="194143" y="0"/>
                  <a:pt x="453681" y="79196"/>
                </a:cubicBezTo>
                <a:cubicBezTo>
                  <a:pt x="518335" y="98925"/>
                  <a:pt x="588047" y="144140"/>
                  <a:pt x="644181" y="186921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444500" y="1524000"/>
            <a:ext cx="1287678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via A@topleft</a:t>
            </a:r>
          </a:p>
        </p:txBody>
      </p:sp>
      <p:sp>
        <p:nvSpPr>
          <p:cNvPr id="8" name=""/>
          <p:cNvSpPr/>
          <p:nvPr/>
        </p:nvSpPr>
        <p:spPr>
          <a:xfrm>
            <a:off x="744016" y="21717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744016" y="27051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1209751" y="21717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11" name=""/>
          <p:cNvCxnSpPr/>
          <p:nvPr/>
        </p:nvCxnSpPr>
        <p:spPr>
          <a:xfrm flipV="1">
            <a:off x="955751" y="2437534"/>
            <a:ext cx="254000" cy="287454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523646" y="3098800"/>
            <a:ext cx="112938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via A@right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