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1206500" cy="13208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584200" y="9779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4" name=""/>
          <p:cNvSpPr/>
          <p:nvPr/>
        </p:nvSpPr>
        <p:spPr>
          <a:xfrm>
            <a:off x="1049934" y="584200"/>
            <a:ext cx="476910" cy="1066800"/>
          </a:xfrm>
          <a:prstGeom prst="roundRect">
            <a:avLst>
              <a:gd name="adj" fmla="val 26629"/>
            </a:avLst>
          </a:prstGeom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5" name=""/>
          <p:cNvSpPr/>
          <p:nvPr/>
        </p:nvSpPr>
        <p:spPr>
          <a:xfrm>
            <a:off x="1182522" y="7112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6" name=""/>
          <p:cNvSpPr/>
          <p:nvPr/>
        </p:nvSpPr>
        <p:spPr>
          <a:xfrm>
            <a:off x="1176934" y="12446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cxnSp>
        <p:nvCxnSpPr>
          <p:cNvPr id="7" name=""/>
          <p:cNvCxnSpPr/>
          <p:nvPr/>
        </p:nvCxnSpPr>
        <p:spPr>
          <a:xfrm flipV="1">
            <a:off x="795934" y="898089"/>
            <a:ext cx="386587" cy="17232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8" name=""/>
          <p:cNvCxnSpPr/>
          <p:nvPr/>
        </p:nvCxnSpPr>
        <p:spPr>
          <a:xfrm>
            <a:off x="795934" y="1164789"/>
            <a:ext cx="380999" cy="169829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