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76900" cy="1155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800100" y="787400"/>
            <a:ext cx="0" cy="825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511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451100" y="1041400"/>
            <a:ext cx="0" cy="571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114800" y="787400"/>
            <a:ext cx="0" cy="444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114800" y="1435100"/>
            <a:ext cx="0" cy="177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5765800" y="787400"/>
            <a:ext cx="0" cy="825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685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0" name=""/>
          <p:cNvSpPr/>
          <p:nvPr/>
        </p:nvSpPr>
        <p:spPr>
          <a:xfrm>
            <a:off x="2336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1" name=""/>
          <p:cNvSpPr/>
          <p:nvPr/>
        </p:nvSpPr>
        <p:spPr>
          <a:xfrm>
            <a:off x="40005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2" name=""/>
          <p:cNvSpPr/>
          <p:nvPr/>
        </p:nvSpPr>
        <p:spPr>
          <a:xfrm>
            <a:off x="56515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3" name=""/>
          <p:cNvSpPr/>
          <p:nvPr/>
        </p:nvSpPr>
        <p:spPr>
          <a:xfrm>
            <a:off x="1781733" y="825500"/>
            <a:ext cx="12561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First segment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806450" y="1060450"/>
            <a:ext cx="3302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2457450" y="1060450"/>
            <a:ext cx="1752600" cy="127000"/>
          </a:xfrm>
          <a:custGeom>
            <a:pathLst>
              <a:path w="1752600" h="127000">
                <a:moveTo>
                  <a:pt x="1663700" y="0"/>
                </a:moveTo>
                <a:lnTo>
                  <a:pt x="1695450" y="0"/>
                </a:lnTo>
                <a:cubicBezTo>
                  <a:pt x="1727013" y="0"/>
                  <a:pt x="1752600" y="25586"/>
                  <a:pt x="1752600" y="57150"/>
                </a:cubicBezTo>
                <a:lnTo>
                  <a:pt x="1752600" y="69850"/>
                </a:lnTo>
                <a:cubicBezTo>
                  <a:pt x="1752600" y="101413"/>
                  <a:pt x="1727013" y="127000"/>
                  <a:pt x="1695450" y="127000"/>
                </a:cubicBezTo>
                <a:lnTo>
                  <a:pt x="1663700" y="127000"/>
                </a:lnTo>
                <a:lnTo>
                  <a:pt x="1657350" y="127000"/>
                </a:lnTo>
                <a:lnTo>
                  <a:pt x="0" y="127000"/>
                </a:ln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3438220" y="1219200"/>
            <a:ext cx="12452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Last segment</a:t>
            </a:r>
          </a:p>
        </p:txBody>
      </p:sp>
      <p:sp>
        <p:nvSpPr>
          <p:cNvPr id="17" name=""/>
          <p:cNvSpPr/>
          <p:nvPr/>
        </p:nvSpPr>
        <p:spPr>
          <a:xfrm>
            <a:off x="2292350" y="1187450"/>
            <a:ext cx="3467100" cy="266700"/>
          </a:xfrm>
          <a:custGeom>
            <a:pathLst>
              <a:path w="3467100" h="266700">
                <a:moveTo>
                  <a:pt x="152400" y="0"/>
                </a:moveTo>
                <a:lnTo>
                  <a:pt x="127000" y="0"/>
                </a:lnTo>
                <a:cubicBezTo>
                  <a:pt x="56859" y="0"/>
                  <a:pt x="0" y="56859"/>
                  <a:pt x="0" y="127000"/>
                </a:cubicBezTo>
                <a:lnTo>
                  <a:pt x="0" y="139700"/>
                </a:lnTo>
                <a:cubicBezTo>
                  <a:pt x="0" y="209840"/>
                  <a:pt x="56859" y="266700"/>
                  <a:pt x="127000" y="266700"/>
                </a:cubicBezTo>
                <a:lnTo>
                  <a:pt x="152400" y="266700"/>
                </a:lnTo>
                <a:lnTo>
                  <a:pt x="158750" y="266700"/>
                </a:lnTo>
                <a:lnTo>
                  <a:pt x="3467100" y="266700"/>
                </a:ln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