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362200" cy="9525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800100" y="787400"/>
            <a:ext cx="0" cy="622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625600" y="13462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451100" y="787400"/>
            <a:ext cx="0" cy="622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6858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7" name=""/>
          <p:cNvSpPr/>
          <p:nvPr/>
        </p:nvSpPr>
        <p:spPr>
          <a:xfrm>
            <a:off x="23368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cxnSp>
        <p:nvCxnSpPr>
          <p:cNvPr id="8" name=""/>
          <p:cNvCxnSpPr/>
          <p:nvPr/>
        </p:nvCxnSpPr>
        <p:spPr>
          <a:xfrm>
            <a:off x="806450" y="8953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1511300" y="10668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