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943100" cy="1828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358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1211072" cy="1574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549603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44015" y="1625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cxnSp>
        <p:nvCxnSpPr>
          <p:cNvPr id="8" name=""/>
          <p:cNvCxnSpPr/>
          <p:nvPr/>
        </p:nvCxnSpPr>
        <p:spPr>
          <a:xfrm flipV="1">
            <a:off x="795934" y="1261146"/>
            <a:ext cx="753668" cy="208206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795934" y="1527846"/>
            <a:ext cx="748080" cy="206663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