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232400" cy="3251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663700" y="787400"/>
            <a:ext cx="0" cy="419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663700" y="12446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663700" y="17018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663700" y="1790700"/>
            <a:ext cx="0" cy="1917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3314700" y="787400"/>
            <a:ext cx="0" cy="1498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3314700" y="2489200"/>
            <a:ext cx="0" cy="1219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4978400" y="787400"/>
            <a:ext cx="0" cy="2921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13589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1" name=""/>
          <p:cNvSpPr/>
          <p:nvPr/>
        </p:nvSpPr>
        <p:spPr>
          <a:xfrm>
            <a:off x="29718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2" name=""/>
          <p:cNvSpPr/>
          <p:nvPr/>
        </p:nvSpPr>
        <p:spPr>
          <a:xfrm>
            <a:off x="45339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3" name=""/>
          <p:cNvSpPr/>
          <p:nvPr/>
        </p:nvSpPr>
        <p:spPr>
          <a:xfrm>
            <a:off x="95851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4" name=""/>
          <p:cNvCxnSpPr/>
          <p:nvPr/>
        </p:nvCxnSpPr>
        <p:spPr>
          <a:xfrm>
            <a:off x="622300" y="1060450"/>
            <a:ext cx="1035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1132179" y="1225550"/>
            <a:ext cx="1063040" cy="546100"/>
          </a:xfrm>
          <a:prstGeom prst="rect"/>
          <a:solidFill>
            <a:srgbClr val="FFFFFF"/>
          </a:solidFill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sp>
        <p:nvSpPr>
          <p:cNvPr id="16" name=""/>
          <p:cNvSpPr/>
          <p:nvPr/>
        </p:nvSpPr>
        <p:spPr>
          <a:xfrm>
            <a:off x="2050516" y="18288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7" name=""/>
          <p:cNvCxnSpPr/>
          <p:nvPr/>
        </p:nvCxnSpPr>
        <p:spPr>
          <a:xfrm>
            <a:off x="1670050" y="20764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2863850" y="2228850"/>
            <a:ext cx="2565400" cy="1028700"/>
          </a:xfrm>
          <a:prstGeom prst="rect"/>
          <a:solidFill>
            <a:srgbClr val="FFFFFF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9" name=""/>
          <p:cNvCxnSpPr/>
          <p:nvPr/>
        </p:nvCxnSpPr>
        <p:spPr>
          <a:xfrm>
            <a:off x="3314700" y="22288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0" name=""/>
          <p:cNvCxnSpPr/>
          <p:nvPr/>
        </p:nvCxnSpPr>
        <p:spPr>
          <a:xfrm>
            <a:off x="3314700" y="2489200"/>
            <a:ext cx="0" cy="7810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1" name=""/>
          <p:cNvCxnSpPr/>
          <p:nvPr/>
        </p:nvCxnSpPr>
        <p:spPr>
          <a:xfrm>
            <a:off x="4978400" y="2228850"/>
            <a:ext cx="0" cy="1041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3809568" y="25273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3" name=""/>
          <p:cNvCxnSpPr/>
          <p:nvPr/>
        </p:nvCxnSpPr>
        <p:spPr>
          <a:xfrm>
            <a:off x="3321050" y="27622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3724071" y="28956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5" name=""/>
          <p:cNvCxnSpPr/>
          <p:nvPr/>
        </p:nvCxnSpPr>
        <p:spPr>
          <a:xfrm flipH="1">
            <a:off x="3321050" y="31305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2908300" y="2273300"/>
            <a:ext cx="144840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Server gets info</a:t>
            </a:r>
          </a:p>
        </p:txBody>
      </p:sp>
      <p:sp>
        <p:nvSpPr>
          <p:cNvPr id="27" name=""/>
          <p:cNvSpPr/>
          <p:nvPr/>
        </p:nvSpPr>
        <p:spPr>
          <a:xfrm>
            <a:off x="2578100" y="2228850"/>
            <a:ext cx="209550" cy="539750"/>
          </a:xfrm>
          <a:custGeom>
            <a:pathLst>
              <a:path w="209550" h="539750">
                <a:moveTo>
                  <a:pt x="209550" y="0"/>
                </a:moveTo>
                <a:lnTo>
                  <a:pt x="203200" y="0"/>
                </a:lnTo>
                <a:cubicBezTo>
                  <a:pt x="147087" y="0"/>
                  <a:pt x="101600" y="45487"/>
                  <a:pt x="101600" y="101600"/>
                </a:cubicBezTo>
                <a:lnTo>
                  <a:pt x="101600" y="438150"/>
                </a:lnTo>
                <a:cubicBezTo>
                  <a:pt x="101600" y="494262"/>
                  <a:pt x="56112" y="539750"/>
                  <a:pt x="0" y="539750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>
            <a:off x="2578100" y="2228850"/>
            <a:ext cx="209550" cy="1079500"/>
          </a:xfrm>
          <a:custGeom>
            <a:pathLst>
              <a:path w="209550" h="1079500">
                <a:moveTo>
                  <a:pt x="0" y="539750"/>
                </a:moveTo>
                <a:cubicBezTo>
                  <a:pt x="56112" y="539750"/>
                  <a:pt x="101600" y="585237"/>
                  <a:pt x="101600" y="641350"/>
                </a:cubicBezTo>
                <a:lnTo>
                  <a:pt x="101600" y="977900"/>
                </a:lnTo>
                <a:cubicBezTo>
                  <a:pt x="101600" y="1034012"/>
                  <a:pt x="147087" y="1079500"/>
                  <a:pt x="203200" y="1079500"/>
                </a:cubicBezTo>
                <a:lnTo>
                  <a:pt x="209550" y="107950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9" name=""/>
          <p:cNvSpPr/>
          <p:nvPr/>
        </p:nvSpPr>
        <p:spPr>
          <a:xfrm rot="-5400000">
            <a:off x="2161743" y="26543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sp>
        <p:nvSpPr>
          <p:cNvPr id="30" name=""/>
          <p:cNvSpPr/>
          <p:nvPr/>
        </p:nvSpPr>
        <p:spPr>
          <a:xfrm>
            <a:off x="2264435" y="33020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31" name=""/>
          <p:cNvCxnSpPr/>
          <p:nvPr/>
        </p:nvCxnSpPr>
        <p:spPr>
          <a:xfrm flipH="1">
            <a:off x="1670050" y="35496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2" name=""/>
          <p:cNvCxnSpPr/>
          <p:nvPr/>
        </p:nvCxnSpPr>
        <p:spPr>
          <a:xfrm>
            <a:off x="840079" y="1187450"/>
            <a:ext cx="21590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3" name=""/>
          <p:cNvCxnSpPr/>
          <p:nvPr/>
        </p:nvCxnSpPr>
        <p:spPr>
          <a:xfrm>
            <a:off x="840079" y="3657600"/>
            <a:ext cx="21590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4" name=""/>
          <p:cNvCxnSpPr/>
          <p:nvPr/>
        </p:nvCxnSpPr>
        <p:spPr>
          <a:xfrm>
            <a:off x="948029" y="1181100"/>
            <a:ext cx="0" cy="2482850"/>
          </a:xfrm>
          <a:prstGeom prst="line"/>
          <a:ln w="12700">
            <a:prstDash val="solid"/>
            <a:headEnd type="triangle" w="lg" len="lg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5" name=""/>
          <p:cNvSpPr/>
          <p:nvPr/>
        </p:nvSpPr>
        <p:spPr>
          <a:xfrm rot="-5400000">
            <a:off x="130098" y="2308225"/>
            <a:ext cx="136916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Whole process</a:t>
            </a:r>
          </a:p>
        </p:txBody>
      </p:sp>
      <p:sp>
        <p:nvSpPr>
          <p:cNvPr id="36" name=""/>
          <p:cNvSpPr/>
          <p:nvPr/>
        </p:nvSpPr>
        <p:spPr>
          <a:xfrm>
            <a:off x="3043618" y="1327150"/>
            <a:ext cx="719963" cy="723900"/>
          </a:xfrm>
          <a:custGeom>
            <a:pathLst>
              <a:path w="719963" h="723900">
                <a:moveTo>
                  <a:pt x="231466" y="317500"/>
                </a:moveTo>
                <a:lnTo>
                  <a:pt x="0" y="317500"/>
                </a:lnTo>
                <a:lnTo>
                  <a:pt x="0" y="0"/>
                </a:lnTo>
                <a:lnTo>
                  <a:pt x="719963" y="0"/>
                </a:lnTo>
                <a:lnTo>
                  <a:pt x="719963" y="317500"/>
                </a:lnTo>
                <a:lnTo>
                  <a:pt x="342946" y="317500"/>
                </a:lnTo>
                <a:lnTo>
                  <a:pt x="90355" y="723900"/>
                </a:lnTo>
                <a:lnTo>
                  <a:pt x="231466" y="31750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7" name=""/>
          <p:cNvSpPr/>
          <p:nvPr/>
        </p:nvSpPr>
        <p:spPr>
          <a:xfrm>
            <a:off x="3043618" y="1327150"/>
            <a:ext cx="719963" cy="317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This must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be very fast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