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902200" cy="4991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57300" y="939800"/>
            <a:ext cx="0" cy="4318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57300" y="1409700"/>
            <a:ext cx="0" cy="50799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57300" y="1866900"/>
            <a:ext cx="0" cy="508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57300" y="1955800"/>
            <a:ext cx="0" cy="34925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908300" y="939800"/>
            <a:ext cx="0" cy="1511299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908300" y="2654300"/>
            <a:ext cx="0" cy="190499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908300" y="3048000"/>
            <a:ext cx="0" cy="838199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908300" y="4089400"/>
            <a:ext cx="0" cy="1054099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908300" y="5346700"/>
            <a:ext cx="0" cy="1016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572000" y="939800"/>
            <a:ext cx="0" cy="45085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863600" y="508000"/>
            <a:ext cx="787400" cy="431800"/>
          </a:xfrm>
          <a:prstGeom prst="roundRect">
            <a:avLst>
              <a:gd name="adj" fmla="val 20588"/>
            </a:avLst>
          </a:prstGeom>
          <a:solidFill>
            <a:srgbClr val="A1CFA9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476500" y="508000"/>
            <a:ext cx="863600" cy="431800"/>
          </a:xfrm>
          <a:prstGeom prst="roundRect">
            <a:avLst>
              <a:gd name="adj" fmla="val 20588"/>
            </a:avLst>
          </a:prstGeom>
          <a:solidFill>
            <a:srgbClr val="A1CFA9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4038600" y="508000"/>
            <a:ext cx="1066800" cy="431800"/>
          </a:xfrm>
          <a:prstGeom prst="roundRect">
            <a:avLst>
              <a:gd name="adj" fmla="val 20588"/>
            </a:avLst>
          </a:prstGeom>
          <a:solidFill>
            <a:srgbClr val="A1CFA9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737692" y="9779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219200"/>
            <a:ext cx="6286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12289" y="1390650"/>
            <a:ext cx="1090020" cy="546100"/>
          </a:xfrm>
          <a:prstGeom prst="roundRect">
            <a:avLst>
              <a:gd name="adj" fmla="val 16279"/>
            </a:avLst>
          </a:prstGeom>
          <a:solidFill>
            <a:srgbClr val="E8CCB4"/>
          </a:solidFill>
          <a:ln w="38100" cmpd="dbl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9" name=""/>
          <p:cNvSpPr/>
          <p:nvPr/>
        </p:nvSpPr>
        <p:spPr>
          <a:xfrm>
            <a:off x="1644116" y="19939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263650" y="22415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43462" y="2393950"/>
            <a:ext cx="1329675" cy="317500"/>
          </a:xfrm>
          <a:prstGeom prst="roundRect">
            <a:avLst>
              <a:gd name="adj" fmla="val 28000"/>
            </a:avLst>
          </a:prstGeom>
          <a:solidFill>
            <a:srgbClr val="E8CCB4"/>
          </a:solidFill>
          <a:ln w="1270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2" name=""/>
          <p:cNvSpPr/>
          <p:nvPr/>
        </p:nvSpPr>
        <p:spPr>
          <a:xfrm>
            <a:off x="2270912" y="2781300"/>
            <a:ext cx="2758287" cy="1917700"/>
          </a:xfrm>
          <a:prstGeom prst="roundRect">
            <a:avLst>
              <a:gd name="adj" fmla="val 4635"/>
            </a:avLst>
          </a:prstGeom>
          <a:solidFill>
            <a:srgbClr val="FFFFFF"/>
          </a:solidFill>
          <a:ln w="25400">
            <a:prstDash val="solid"/>
          </a:ln>
        </p:spPr>
        <p:style>
          <a:lnRef idx="1">
            <a:srgbClr val="A1CFA9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908300" y="2774950"/>
            <a:ext cx="0" cy="6985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908300" y="3048000"/>
            <a:ext cx="0" cy="79375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4572000" y="2774950"/>
            <a:ext cx="0" cy="10668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403168" y="30861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2914650" y="33210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317671" y="34544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2914650" y="3689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908300" y="3816350"/>
            <a:ext cx="0" cy="6985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908300" y="4089400"/>
            <a:ext cx="0" cy="62865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4572000" y="3816350"/>
            <a:ext cx="0" cy="901700"/>
          </a:xfrm>
          <a:prstGeom prst="line"/>
          <a:ln w="1270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2321712" y="4127500"/>
            <a:ext cx="567537" cy="49275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cache</a:t>
            </a:r>
          </a:p>
        </p:txBody>
      </p:sp>
      <p:sp>
        <p:nvSpPr>
          <p:cNvPr id="34" name=""/>
          <p:cNvSpPr/>
          <p:nvPr/>
        </p:nvSpPr>
        <p:spPr>
          <a:xfrm>
            <a:off x="2914650" y="4113530"/>
            <a:ext cx="622300" cy="444500"/>
          </a:xfrm>
          <a:custGeom>
            <a:pathLst>
              <a:path w="622300" h="444500">
                <a:moveTo>
                  <a:pt x="0" y="0"/>
                </a:moveTo>
                <a:cubicBezTo>
                  <a:pt x="343686" y="0"/>
                  <a:pt x="622300" y="99504"/>
                  <a:pt x="622300" y="222250"/>
                </a:cubicBezTo>
                <a:cubicBezTo>
                  <a:pt x="622300" y="344995"/>
                  <a:pt x="343686" y="444500"/>
                  <a:pt x="0" y="4445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>
            <a:off x="2270912" y="3822700"/>
            <a:ext cx="2758287" cy="0"/>
          </a:xfrm>
          <a:prstGeom prst="line"/>
          <a:ln w="25400">
            <a:prstDash val="dot"/>
          </a:ln>
        </p:spPr>
        <p:style>
          <a:lnRef idx="1">
            <a:srgbClr val="A1CFA9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283612" y="2794000"/>
            <a:ext cx="427308" cy="234950"/>
          </a:xfrm>
          <a:custGeom>
            <a:pathLst>
              <a:path w="427308" h="234950">
                <a:moveTo>
                  <a:pt x="0" y="234950"/>
                </a:moveTo>
                <a:lnTo>
                  <a:pt x="0" y="88900"/>
                </a:lnTo>
                <a:cubicBezTo>
                  <a:pt x="0" y="39801"/>
                  <a:pt x="39801" y="0"/>
                  <a:pt x="88900" y="0"/>
                </a:cubicBezTo>
                <a:lnTo>
                  <a:pt x="427308" y="0"/>
                </a:lnTo>
                <a:lnTo>
                  <a:pt x="427308" y="107950"/>
                </a:lnTo>
                <a:cubicBezTo>
                  <a:pt x="427308" y="178090"/>
                  <a:pt x="370448" y="234950"/>
                  <a:pt x="300308" y="234950"/>
                </a:cubicBez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2283612" y="2794000"/>
            <a:ext cx="427308" cy="234950"/>
          </a:xfrm>
          <a:custGeom>
            <a:pathLst>
              <a:path w="427308" h="234950">
                <a:moveTo>
                  <a:pt x="427308" y="0"/>
                </a:moveTo>
                <a:lnTo>
                  <a:pt x="427308" y="107950"/>
                </a:lnTo>
                <a:cubicBezTo>
                  <a:pt x="427308" y="178090"/>
                  <a:pt x="370448" y="234950"/>
                  <a:pt x="300308" y="234950"/>
                </a:cubicBez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A1CFA9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2330382" y="28321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Alt#1</a:t>
            </a:r>
          </a:p>
        </p:txBody>
      </p:sp>
      <p:sp>
        <p:nvSpPr>
          <p:cNvPr id="39" name=""/>
          <p:cNvSpPr/>
          <p:nvPr/>
        </p:nvSpPr>
        <p:spPr>
          <a:xfrm>
            <a:off x="2729970" y="2832100"/>
            <a:ext cx="1041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miss</a:t>
            </a:r>
          </a:p>
        </p:txBody>
      </p:sp>
      <p:sp>
        <p:nvSpPr>
          <p:cNvPr id="40" name=""/>
          <p:cNvSpPr/>
          <p:nvPr/>
        </p:nvSpPr>
        <p:spPr>
          <a:xfrm>
            <a:off x="2283612" y="3835400"/>
            <a:ext cx="427308" cy="234950"/>
          </a:xfrm>
          <a:custGeom>
            <a:pathLst>
              <a:path w="427308" h="234950">
                <a:moveTo>
                  <a:pt x="0" y="234950"/>
                </a:moveTo>
                <a:lnTo>
                  <a:pt x="0" y="0"/>
                </a:lnTo>
                <a:lnTo>
                  <a:pt x="427308" y="0"/>
                </a:lnTo>
                <a:lnTo>
                  <a:pt x="427308" y="107950"/>
                </a:lnTo>
                <a:cubicBezTo>
                  <a:pt x="427308" y="178090"/>
                  <a:pt x="370448" y="234950"/>
                  <a:pt x="300308" y="234950"/>
                </a:cubicBez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2283612" y="3835400"/>
            <a:ext cx="427308" cy="234950"/>
          </a:xfrm>
          <a:custGeom>
            <a:pathLst>
              <a:path w="427308" h="234950">
                <a:moveTo>
                  <a:pt x="427308" y="0"/>
                </a:moveTo>
                <a:lnTo>
                  <a:pt x="427308" y="107950"/>
                </a:lnTo>
                <a:cubicBezTo>
                  <a:pt x="427308" y="178090"/>
                  <a:pt x="370448" y="234950"/>
                  <a:pt x="300308" y="234950"/>
                </a:cubicBez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A1CFA9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2330382" y="38735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Alt#2</a:t>
            </a:r>
          </a:p>
        </p:txBody>
      </p:sp>
      <p:sp>
        <p:nvSpPr>
          <p:cNvPr id="43" name=""/>
          <p:cNvSpPr/>
          <p:nvPr/>
        </p:nvSpPr>
        <p:spPr>
          <a:xfrm>
            <a:off x="2729970" y="3873500"/>
            <a:ext cx="838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hit</a:t>
            </a:r>
          </a:p>
        </p:txBody>
      </p:sp>
      <p:sp>
        <p:nvSpPr>
          <p:cNvPr id="44" name=""/>
          <p:cNvSpPr/>
          <p:nvPr/>
        </p:nvSpPr>
        <p:spPr>
          <a:xfrm>
            <a:off x="1858035" y="47498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263650" y="4997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2522169" y="5130800"/>
            <a:ext cx="759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All done</a:t>
            </a:r>
          </a:p>
        </p:txBody>
      </p:sp>
      <p:cxnSp>
        <p:nvCxnSpPr>
          <p:cNvPr id="47" name=""/>
          <p:cNvCxnSpPr/>
          <p:nvPr/>
        </p:nvCxnSpPr>
        <p:spPr>
          <a:xfrm>
            <a:off x="685800" y="5245100"/>
            <a:ext cx="182366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3294430" y="5245100"/>
            <a:ext cx="182366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