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7988300" cy="12319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711200" y="596900"/>
            <a:ext cx="1329740" cy="5842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Application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Component</a:t>
            </a:r>
          </a:p>
        </p:txBody>
      </p:sp>
      <p:sp>
        <p:nvSpPr>
          <p:cNvPr id="4" name=""/>
          <p:cNvSpPr/>
          <p:nvPr/>
        </p:nvSpPr>
        <p:spPr>
          <a:xfrm>
            <a:off x="584200" y="713740"/>
            <a:ext cx="254000" cy="116840"/>
          </a:xfrm>
          <a:prstGeom prst="rect"/>
          <a:solidFill>
            <a:srgbClr val="CCCC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584200" y="947420"/>
            <a:ext cx="254000" cy="116840"/>
          </a:xfrm>
          <a:prstGeom prst="rect"/>
          <a:solidFill>
            <a:srgbClr val="CCCC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924458" y="1422400"/>
            <a:ext cx="776223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Original</a:t>
            </a:r>
          </a:p>
        </p:txBody>
      </p:sp>
      <p:sp>
        <p:nvSpPr>
          <p:cNvPr id="7" name=""/>
          <p:cNvSpPr/>
          <p:nvPr/>
        </p:nvSpPr>
        <p:spPr>
          <a:xfrm>
            <a:off x="2802940" y="596900"/>
            <a:ext cx="1329740" cy="584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Application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Component</a:t>
            </a:r>
          </a:p>
        </p:txBody>
      </p:sp>
      <p:sp>
        <p:nvSpPr>
          <p:cNvPr id="8" name=""/>
          <p:cNvSpPr/>
          <p:nvPr/>
        </p:nvSpPr>
        <p:spPr>
          <a:xfrm>
            <a:off x="2675940" y="713740"/>
            <a:ext cx="254000" cy="116840"/>
          </a:xfrm>
          <a:prstGeom prst="rect"/>
          <a:solidFill>
            <a:srgbClr val="CCCCFF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2675940" y="947420"/>
            <a:ext cx="254000" cy="116840"/>
          </a:xfrm>
          <a:prstGeom prst="rect"/>
          <a:solidFill>
            <a:srgbClr val="CCCCFF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2675940" y="596900"/>
            <a:ext cx="1456740" cy="584200"/>
          </a:xfrm>
          <a:custGeom>
            <a:pathLst>
              <a:path w="1456740" h="584200">
                <a:moveTo>
                  <a:pt x="127000" y="350519"/>
                </a:moveTo>
                <a:lnTo>
                  <a:pt x="127000" y="233680"/>
                </a:lnTo>
                <a:lnTo>
                  <a:pt x="0" y="233680"/>
                </a:lnTo>
                <a:lnTo>
                  <a:pt x="0" y="116840"/>
                </a:lnTo>
                <a:lnTo>
                  <a:pt x="127000" y="116839"/>
                </a:lnTo>
                <a:lnTo>
                  <a:pt x="127000" y="0"/>
                </a:lnTo>
                <a:lnTo>
                  <a:pt x="1456740" y="0"/>
                </a:lnTo>
                <a:lnTo>
                  <a:pt x="1456740" y="584200"/>
                </a:lnTo>
                <a:lnTo>
                  <a:pt x="127000" y="584200"/>
                </a:lnTo>
                <a:lnTo>
                  <a:pt x="127000" y="467360"/>
                </a:lnTo>
                <a:lnTo>
                  <a:pt x="0" y="467360"/>
                </a:lnTo>
                <a:lnTo>
                  <a:pt x="0" y="350519"/>
                </a:lnTo>
                <a:lnTo>
                  <a:pt x="127000" y="350519"/>
                </a:ln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2931363" y="1422400"/>
            <a:ext cx="945895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Join: Line</a:t>
            </a:r>
          </a:p>
        </p:txBody>
      </p:sp>
      <p:sp>
        <p:nvSpPr>
          <p:cNvPr id="12" name=""/>
          <p:cNvSpPr/>
          <p:nvPr/>
        </p:nvSpPr>
        <p:spPr>
          <a:xfrm>
            <a:off x="4767681" y="596899"/>
            <a:ext cx="1456740" cy="584200"/>
          </a:xfrm>
          <a:custGeom>
            <a:pathLst>
              <a:path w="1456740" h="584200">
                <a:moveTo>
                  <a:pt x="127000" y="350520"/>
                </a:moveTo>
                <a:lnTo>
                  <a:pt x="127000" y="233680"/>
                </a:lnTo>
                <a:lnTo>
                  <a:pt x="0" y="233680"/>
                </a:lnTo>
                <a:lnTo>
                  <a:pt x="0" y="116840"/>
                </a:lnTo>
                <a:lnTo>
                  <a:pt x="127000" y="116840"/>
                </a:lnTo>
                <a:lnTo>
                  <a:pt x="127000" y="0"/>
                </a:lnTo>
                <a:lnTo>
                  <a:pt x="1456740" y="0"/>
                </a:lnTo>
                <a:lnTo>
                  <a:pt x="1456740" y="584200"/>
                </a:lnTo>
                <a:lnTo>
                  <a:pt x="127000" y="584200"/>
                </a:lnTo>
                <a:lnTo>
                  <a:pt x="127000" y="467360"/>
                </a:lnTo>
                <a:lnTo>
                  <a:pt x="0" y="467360"/>
                </a:lnTo>
                <a:lnTo>
                  <a:pt x="0" y="350520"/>
                </a:lnTo>
                <a:lnTo>
                  <a:pt x="127000" y="350520"/>
                </a:lnTo>
                <a:close/>
              </a:path>
            </a:pathLst>
          </a:custGeom>
          <a:gradFill>
            <a:gsLst>
              <a:gs pos="0">
                <a:srgbClr val="00FF00"/>
              </a:gs>
              <a:gs pos="100000">
                <a:srgbClr val="CCFFCC"/>
              </a:gs>
            </a:gsLst>
            <a:lin ang="16200000" scaled="1"/>
          </a:gra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4894681" y="596899"/>
            <a:ext cx="1329740" cy="584200"/>
          </a:xfrm>
          <a:prstGeom prst="rect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Application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Component</a:t>
            </a:r>
          </a:p>
        </p:txBody>
      </p:sp>
      <p:sp>
        <p:nvSpPr>
          <p:cNvPr id="14" name=""/>
          <p:cNvSpPr/>
          <p:nvPr/>
        </p:nvSpPr>
        <p:spPr>
          <a:xfrm>
            <a:off x="4767681" y="713740"/>
            <a:ext cx="254000" cy="116840"/>
          </a:xfrm>
          <a:prstGeom prst="rect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4767681" y="947420"/>
            <a:ext cx="254000" cy="116840"/>
          </a:xfrm>
          <a:prstGeom prst="rect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5085384" y="1422400"/>
            <a:ext cx="821334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Join: Fill</a:t>
            </a:r>
          </a:p>
        </p:txBody>
      </p:sp>
      <p:sp>
        <p:nvSpPr>
          <p:cNvPr id="17" name=""/>
          <p:cNvSpPr/>
          <p:nvPr/>
        </p:nvSpPr>
        <p:spPr>
          <a:xfrm>
            <a:off x="6859422" y="596900"/>
            <a:ext cx="1456740" cy="584200"/>
          </a:xfrm>
          <a:custGeom>
            <a:pathLst>
              <a:path w="1456740" h="584200">
                <a:moveTo>
                  <a:pt x="127000" y="350519"/>
                </a:moveTo>
                <a:lnTo>
                  <a:pt x="127000" y="233680"/>
                </a:lnTo>
                <a:lnTo>
                  <a:pt x="0" y="233680"/>
                </a:lnTo>
                <a:lnTo>
                  <a:pt x="0" y="116840"/>
                </a:lnTo>
                <a:lnTo>
                  <a:pt x="127000" y="116839"/>
                </a:lnTo>
                <a:lnTo>
                  <a:pt x="127000" y="0"/>
                </a:lnTo>
                <a:lnTo>
                  <a:pt x="1456740" y="0"/>
                </a:lnTo>
                <a:lnTo>
                  <a:pt x="1456740" y="584200"/>
                </a:lnTo>
                <a:lnTo>
                  <a:pt x="127000" y="584200"/>
                </a:lnTo>
                <a:lnTo>
                  <a:pt x="127000" y="467360"/>
                </a:lnTo>
                <a:lnTo>
                  <a:pt x="0" y="467360"/>
                </a:lnTo>
                <a:lnTo>
                  <a:pt x="0" y="350519"/>
                </a:lnTo>
                <a:lnTo>
                  <a:pt x="127000" y="350519"/>
                </a:lnTo>
                <a:close/>
              </a:path>
            </a:pathLst>
          </a:custGeom>
          <a:solidFill>
            <a:srgbClr val="FFFFFF"/>
          </a:solidFill>
          <a:effectLst>
            <a:outerShdw dist="63500" dir="2700000" algn="tl" blurRad="25400">
              <a:srgbClr val="C8C8C8"/>
            </a:outerShdw>
          </a:effectLst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>
            <a:off x="6986422" y="596900"/>
            <a:ext cx="1329740" cy="5842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Application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Component</a:t>
            </a:r>
          </a:p>
        </p:txBody>
      </p:sp>
      <p:sp>
        <p:nvSpPr>
          <p:cNvPr id="19" name=""/>
          <p:cNvSpPr/>
          <p:nvPr/>
        </p:nvSpPr>
        <p:spPr>
          <a:xfrm>
            <a:off x="6859422" y="713740"/>
            <a:ext cx="254000" cy="116840"/>
          </a:xfrm>
          <a:prstGeom prst="rect"/>
          <a:solidFill>
            <a:srgbClr val="CCCC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0" name=""/>
          <p:cNvSpPr/>
          <p:nvPr/>
        </p:nvSpPr>
        <p:spPr>
          <a:xfrm>
            <a:off x="6859422" y="947420"/>
            <a:ext cx="254000" cy="116840"/>
          </a:xfrm>
          <a:prstGeom prst="rect"/>
          <a:solidFill>
            <a:srgbClr val="CCCC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>
            <a:off x="6939787" y="1422400"/>
            <a:ext cx="1296009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Join: Shadow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