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492500" cy="3048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3238500" cy="2794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4" name=""/>
          <p:cNvCxnSpPr/>
          <p:nvPr/>
        </p:nvCxnSpPr>
        <p:spPr>
          <a:xfrm>
            <a:off x="1155700" y="3124200"/>
            <a:ext cx="2540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 flipV="1">
            <a:off x="1536700" y="3082925"/>
            <a:ext cx="0" cy="82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" name=""/>
          <p:cNvSpPr/>
          <p:nvPr/>
        </p:nvSpPr>
        <p:spPr>
          <a:xfrm>
            <a:off x="1530350" y="3082925"/>
            <a:ext cx="12700" cy="82550"/>
          </a:xfrm>
          <a:custGeom>
            <a:pathLst>
              <a:path w="12700" h="82550">
                <a:moveTo>
                  <a:pt x="0" y="82550"/>
                </a:moveTo>
                <a:lnTo>
                  <a:pt x="0" y="0"/>
                </a:lnTo>
                <a:lnTo>
                  <a:pt x="12700" y="0"/>
                </a:lnTo>
                <a:lnTo>
                  <a:pt x="12700" y="82550"/>
                </a:lnTo>
                <a:lnTo>
                  <a:pt x="0" y="8255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7" name=""/>
          <p:cNvCxnSpPr/>
          <p:nvPr/>
        </p:nvCxnSpPr>
        <p:spPr>
          <a:xfrm flipV="1">
            <a:off x="1790700" y="3082925"/>
            <a:ext cx="0" cy="82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8" name=""/>
          <p:cNvSpPr/>
          <p:nvPr/>
        </p:nvSpPr>
        <p:spPr>
          <a:xfrm>
            <a:off x="1784350" y="3082925"/>
            <a:ext cx="12700" cy="82550"/>
          </a:xfrm>
          <a:custGeom>
            <a:pathLst>
              <a:path w="12700" h="82550">
                <a:moveTo>
                  <a:pt x="0" y="82550"/>
                </a:moveTo>
                <a:lnTo>
                  <a:pt x="0" y="0"/>
                </a:lnTo>
                <a:lnTo>
                  <a:pt x="12700" y="0"/>
                </a:lnTo>
                <a:lnTo>
                  <a:pt x="12700" y="82550"/>
                </a:lnTo>
                <a:lnTo>
                  <a:pt x="0" y="8255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9" name=""/>
          <p:cNvCxnSpPr/>
          <p:nvPr/>
        </p:nvCxnSpPr>
        <p:spPr>
          <a:xfrm flipV="1">
            <a:off x="2044700" y="3082925"/>
            <a:ext cx="0" cy="82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2038350" y="3082925"/>
            <a:ext cx="12700" cy="82550"/>
          </a:xfrm>
          <a:custGeom>
            <a:pathLst>
              <a:path w="12700" h="82550">
                <a:moveTo>
                  <a:pt x="0" y="82550"/>
                </a:moveTo>
                <a:lnTo>
                  <a:pt x="0" y="0"/>
                </a:lnTo>
                <a:lnTo>
                  <a:pt x="12700" y="0"/>
                </a:lnTo>
                <a:lnTo>
                  <a:pt x="12700" y="82550"/>
                </a:lnTo>
                <a:lnTo>
                  <a:pt x="0" y="8255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11" name=""/>
          <p:cNvCxnSpPr/>
          <p:nvPr/>
        </p:nvCxnSpPr>
        <p:spPr>
          <a:xfrm flipV="1">
            <a:off x="2298700" y="3082925"/>
            <a:ext cx="0" cy="82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2292350" y="3082925"/>
            <a:ext cx="12700" cy="82550"/>
          </a:xfrm>
          <a:custGeom>
            <a:pathLst>
              <a:path w="12700" h="82550">
                <a:moveTo>
                  <a:pt x="0" y="82550"/>
                </a:moveTo>
                <a:lnTo>
                  <a:pt x="0" y="0"/>
                </a:lnTo>
                <a:lnTo>
                  <a:pt x="12700" y="0"/>
                </a:lnTo>
                <a:lnTo>
                  <a:pt x="12700" y="82550"/>
                </a:lnTo>
                <a:lnTo>
                  <a:pt x="0" y="8255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13" name=""/>
          <p:cNvCxnSpPr/>
          <p:nvPr/>
        </p:nvCxnSpPr>
        <p:spPr>
          <a:xfrm flipV="1">
            <a:off x="2552700" y="3082925"/>
            <a:ext cx="0" cy="82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2546350" y="3082925"/>
            <a:ext cx="12700" cy="82550"/>
          </a:xfrm>
          <a:custGeom>
            <a:pathLst>
              <a:path w="12700" h="82550">
                <a:moveTo>
                  <a:pt x="0" y="82550"/>
                </a:moveTo>
                <a:lnTo>
                  <a:pt x="0" y="0"/>
                </a:lnTo>
                <a:lnTo>
                  <a:pt x="12700" y="0"/>
                </a:lnTo>
                <a:lnTo>
                  <a:pt x="12700" y="82550"/>
                </a:lnTo>
                <a:lnTo>
                  <a:pt x="0" y="8255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15" name=""/>
          <p:cNvCxnSpPr/>
          <p:nvPr/>
        </p:nvCxnSpPr>
        <p:spPr>
          <a:xfrm flipV="1">
            <a:off x="2806700" y="3082925"/>
            <a:ext cx="0" cy="82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2800350" y="3082925"/>
            <a:ext cx="12700" cy="82550"/>
          </a:xfrm>
          <a:custGeom>
            <a:pathLst>
              <a:path w="12700" h="82550">
                <a:moveTo>
                  <a:pt x="0" y="82550"/>
                </a:moveTo>
                <a:lnTo>
                  <a:pt x="0" y="0"/>
                </a:lnTo>
                <a:lnTo>
                  <a:pt x="12700" y="0"/>
                </a:lnTo>
                <a:lnTo>
                  <a:pt x="12700" y="82550"/>
                </a:lnTo>
                <a:lnTo>
                  <a:pt x="0" y="8255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17" name=""/>
          <p:cNvCxnSpPr/>
          <p:nvPr/>
        </p:nvCxnSpPr>
        <p:spPr>
          <a:xfrm flipV="1">
            <a:off x="3060700" y="3082925"/>
            <a:ext cx="0" cy="82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3054350" y="3082925"/>
            <a:ext cx="12700" cy="82550"/>
          </a:xfrm>
          <a:custGeom>
            <a:pathLst>
              <a:path w="12700" h="82550">
                <a:moveTo>
                  <a:pt x="0" y="82550"/>
                </a:moveTo>
                <a:lnTo>
                  <a:pt x="0" y="0"/>
                </a:lnTo>
                <a:lnTo>
                  <a:pt x="12700" y="0"/>
                </a:lnTo>
                <a:lnTo>
                  <a:pt x="12700" y="82550"/>
                </a:lnTo>
                <a:lnTo>
                  <a:pt x="0" y="8255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19" name=""/>
          <p:cNvCxnSpPr/>
          <p:nvPr/>
        </p:nvCxnSpPr>
        <p:spPr>
          <a:xfrm flipV="1">
            <a:off x="3314700" y="3082925"/>
            <a:ext cx="0" cy="82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3308350" y="3082925"/>
            <a:ext cx="12700" cy="82550"/>
          </a:xfrm>
          <a:custGeom>
            <a:pathLst>
              <a:path w="12700" h="82550">
                <a:moveTo>
                  <a:pt x="0" y="82550"/>
                </a:moveTo>
                <a:lnTo>
                  <a:pt x="0" y="0"/>
                </a:lnTo>
                <a:lnTo>
                  <a:pt x="12700" y="0"/>
                </a:lnTo>
                <a:lnTo>
                  <a:pt x="12700" y="82550"/>
                </a:lnTo>
                <a:lnTo>
                  <a:pt x="0" y="8255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1" name=""/>
          <p:cNvSpPr/>
          <p:nvPr/>
        </p:nvSpPr>
        <p:spPr>
          <a:xfrm>
            <a:off x="3237077" y="3136900"/>
            <a:ext cx="40924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time</a:t>
            </a:r>
          </a:p>
        </p:txBody>
      </p:sp>
      <p:cxnSp>
        <p:nvCxnSpPr>
          <p:cNvPr id="22" name=""/>
          <p:cNvCxnSpPr/>
          <p:nvPr/>
        </p:nvCxnSpPr>
        <p:spPr>
          <a:xfrm flipV="1">
            <a:off x="1282700" y="711200"/>
            <a:ext cx="0" cy="2540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3" name=""/>
          <p:cNvCxnSpPr/>
          <p:nvPr/>
        </p:nvCxnSpPr>
        <p:spPr>
          <a:xfrm flipH="1">
            <a:off x="1241425" y="2870200"/>
            <a:ext cx="8255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1241425" y="2863850"/>
            <a:ext cx="82550" cy="12700"/>
          </a:xfrm>
          <a:custGeom>
            <a:pathLst>
              <a:path w="82550" h="12700">
                <a:moveTo>
                  <a:pt x="82550" y="12700"/>
                </a:moveTo>
                <a:lnTo>
                  <a:pt x="0" y="12700"/>
                </a:lnTo>
                <a:lnTo>
                  <a:pt x="0" y="0"/>
                </a:lnTo>
                <a:lnTo>
                  <a:pt x="82550" y="0"/>
                </a:lnTo>
                <a:lnTo>
                  <a:pt x="82550" y="1270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25" name=""/>
          <p:cNvCxnSpPr/>
          <p:nvPr/>
        </p:nvCxnSpPr>
        <p:spPr>
          <a:xfrm flipH="1">
            <a:off x="1241425" y="2616200"/>
            <a:ext cx="8255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1241425" y="2609850"/>
            <a:ext cx="82550" cy="12700"/>
          </a:xfrm>
          <a:custGeom>
            <a:pathLst>
              <a:path w="82550" h="12700">
                <a:moveTo>
                  <a:pt x="82550" y="12700"/>
                </a:moveTo>
                <a:lnTo>
                  <a:pt x="0" y="12700"/>
                </a:lnTo>
                <a:lnTo>
                  <a:pt x="0" y="0"/>
                </a:lnTo>
                <a:lnTo>
                  <a:pt x="82550" y="0"/>
                </a:lnTo>
                <a:lnTo>
                  <a:pt x="82550" y="1270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27" name=""/>
          <p:cNvCxnSpPr/>
          <p:nvPr/>
        </p:nvCxnSpPr>
        <p:spPr>
          <a:xfrm flipH="1">
            <a:off x="1241425" y="2362200"/>
            <a:ext cx="8255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1241425" y="2355850"/>
            <a:ext cx="82550" cy="12700"/>
          </a:xfrm>
          <a:custGeom>
            <a:pathLst>
              <a:path w="82550" h="12700">
                <a:moveTo>
                  <a:pt x="82550" y="12700"/>
                </a:moveTo>
                <a:lnTo>
                  <a:pt x="0" y="12700"/>
                </a:lnTo>
                <a:lnTo>
                  <a:pt x="0" y="0"/>
                </a:lnTo>
                <a:lnTo>
                  <a:pt x="82550" y="0"/>
                </a:lnTo>
                <a:lnTo>
                  <a:pt x="82550" y="1270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29" name=""/>
          <p:cNvCxnSpPr/>
          <p:nvPr/>
        </p:nvCxnSpPr>
        <p:spPr>
          <a:xfrm flipH="1">
            <a:off x="1241425" y="2108200"/>
            <a:ext cx="8255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0" name=""/>
          <p:cNvSpPr/>
          <p:nvPr/>
        </p:nvSpPr>
        <p:spPr>
          <a:xfrm>
            <a:off x="1241425" y="2101850"/>
            <a:ext cx="82550" cy="12700"/>
          </a:xfrm>
          <a:custGeom>
            <a:pathLst>
              <a:path w="82550" h="12700">
                <a:moveTo>
                  <a:pt x="82550" y="12700"/>
                </a:moveTo>
                <a:lnTo>
                  <a:pt x="0" y="12700"/>
                </a:lnTo>
                <a:lnTo>
                  <a:pt x="0" y="0"/>
                </a:lnTo>
                <a:lnTo>
                  <a:pt x="82550" y="0"/>
                </a:lnTo>
                <a:lnTo>
                  <a:pt x="82550" y="1270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1" name=""/>
          <p:cNvCxnSpPr/>
          <p:nvPr/>
        </p:nvCxnSpPr>
        <p:spPr>
          <a:xfrm flipH="1">
            <a:off x="1241425" y="1854200"/>
            <a:ext cx="8255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2" name=""/>
          <p:cNvSpPr/>
          <p:nvPr/>
        </p:nvSpPr>
        <p:spPr>
          <a:xfrm>
            <a:off x="1241425" y="1847850"/>
            <a:ext cx="82550" cy="12700"/>
          </a:xfrm>
          <a:custGeom>
            <a:pathLst>
              <a:path w="82550" h="12700">
                <a:moveTo>
                  <a:pt x="82550" y="12700"/>
                </a:moveTo>
                <a:lnTo>
                  <a:pt x="0" y="12700"/>
                </a:lnTo>
                <a:lnTo>
                  <a:pt x="0" y="0"/>
                </a:lnTo>
                <a:lnTo>
                  <a:pt x="82550" y="0"/>
                </a:lnTo>
                <a:lnTo>
                  <a:pt x="82550" y="1270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3" name=""/>
          <p:cNvCxnSpPr/>
          <p:nvPr/>
        </p:nvCxnSpPr>
        <p:spPr>
          <a:xfrm flipH="1">
            <a:off x="1241425" y="1600200"/>
            <a:ext cx="8255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4" name=""/>
          <p:cNvSpPr/>
          <p:nvPr/>
        </p:nvSpPr>
        <p:spPr>
          <a:xfrm>
            <a:off x="1241425" y="1593850"/>
            <a:ext cx="82550" cy="12700"/>
          </a:xfrm>
          <a:custGeom>
            <a:pathLst>
              <a:path w="82550" h="12700">
                <a:moveTo>
                  <a:pt x="82550" y="12700"/>
                </a:moveTo>
                <a:lnTo>
                  <a:pt x="0" y="12700"/>
                </a:lnTo>
                <a:lnTo>
                  <a:pt x="0" y="0"/>
                </a:lnTo>
                <a:lnTo>
                  <a:pt x="82550" y="0"/>
                </a:lnTo>
                <a:lnTo>
                  <a:pt x="82550" y="1270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5" name=""/>
          <p:cNvCxnSpPr/>
          <p:nvPr/>
        </p:nvCxnSpPr>
        <p:spPr>
          <a:xfrm flipH="1">
            <a:off x="1241425" y="1346200"/>
            <a:ext cx="8255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6" name=""/>
          <p:cNvSpPr/>
          <p:nvPr/>
        </p:nvSpPr>
        <p:spPr>
          <a:xfrm>
            <a:off x="1241425" y="1339850"/>
            <a:ext cx="82550" cy="12700"/>
          </a:xfrm>
          <a:custGeom>
            <a:pathLst>
              <a:path w="82550" h="12700">
                <a:moveTo>
                  <a:pt x="82550" y="12700"/>
                </a:moveTo>
                <a:lnTo>
                  <a:pt x="0" y="12700"/>
                </a:lnTo>
                <a:lnTo>
                  <a:pt x="0" y="0"/>
                </a:lnTo>
                <a:lnTo>
                  <a:pt x="82550" y="0"/>
                </a:lnTo>
                <a:lnTo>
                  <a:pt x="82550" y="1270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7" name=""/>
          <p:cNvCxnSpPr/>
          <p:nvPr/>
        </p:nvCxnSpPr>
        <p:spPr>
          <a:xfrm flipH="1">
            <a:off x="1241425" y="1092200"/>
            <a:ext cx="8255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8" name=""/>
          <p:cNvSpPr/>
          <p:nvPr/>
        </p:nvSpPr>
        <p:spPr>
          <a:xfrm>
            <a:off x="1241425" y="1085850"/>
            <a:ext cx="82550" cy="12700"/>
          </a:xfrm>
          <a:custGeom>
            <a:pathLst>
              <a:path w="82550" h="12700">
                <a:moveTo>
                  <a:pt x="82550" y="12700"/>
                </a:moveTo>
                <a:lnTo>
                  <a:pt x="0" y="12700"/>
                </a:lnTo>
                <a:lnTo>
                  <a:pt x="0" y="0"/>
                </a:lnTo>
                <a:lnTo>
                  <a:pt x="82550" y="0"/>
                </a:lnTo>
                <a:lnTo>
                  <a:pt x="82550" y="1270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9" name=""/>
          <p:cNvSpPr/>
          <p:nvPr/>
        </p:nvSpPr>
        <p:spPr>
          <a:xfrm>
            <a:off x="781507" y="850900"/>
            <a:ext cx="48849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effort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