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457700" cy="424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391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146300" y="787400"/>
            <a:ext cx="0" cy="1962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146300" y="290195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146300" y="3232150"/>
            <a:ext cx="0" cy="120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146300" y="34925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146300" y="3759200"/>
            <a:ext cx="0" cy="558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146300" y="45212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400300" y="787400"/>
            <a:ext cx="0" cy="1962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400300" y="290195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400300" y="3232150"/>
            <a:ext cx="0" cy="120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2400300" y="34925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400300" y="3759200"/>
            <a:ext cx="0" cy="558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400300" y="45212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4572000" y="787400"/>
            <a:ext cx="0" cy="391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8" name=""/>
          <p:cNvSpPr/>
          <p:nvPr/>
        </p:nvSpPr>
        <p:spPr>
          <a:xfrm>
            <a:off x="20447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9" name=""/>
          <p:cNvSpPr/>
          <p:nvPr/>
        </p:nvSpPr>
        <p:spPr>
          <a:xfrm>
            <a:off x="23114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20" name=""/>
          <p:cNvSpPr/>
          <p:nvPr/>
        </p:nvSpPr>
        <p:spPr>
          <a:xfrm>
            <a:off x="4470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21" name=""/>
          <p:cNvSpPr/>
          <p:nvPr/>
        </p:nvSpPr>
        <p:spPr>
          <a:xfrm>
            <a:off x="1197635" y="660400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solid</a:t>
            </a:r>
          </a:p>
        </p:txBody>
      </p:sp>
      <p:cxnSp>
        <p:nvCxnSpPr>
          <p:cNvPr id="22" name=""/>
          <p:cNvCxnSpPr/>
          <p:nvPr/>
        </p:nvCxnSpPr>
        <p:spPr>
          <a:xfrm>
            <a:off x="793750" y="895350"/>
            <a:ext cx="13462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129868" y="927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empty</a:t>
            </a:r>
          </a:p>
        </p:txBody>
      </p:sp>
      <p:cxnSp>
        <p:nvCxnSpPr>
          <p:cNvPr id="24" name=""/>
          <p:cNvCxnSpPr/>
          <p:nvPr/>
        </p:nvCxnSpPr>
        <p:spPr>
          <a:xfrm>
            <a:off x="793750" y="1162050"/>
            <a:ext cx="13462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248435" y="1193800"/>
            <a:ext cx="3415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line</a:t>
            </a:r>
          </a:p>
        </p:txBody>
      </p:sp>
      <p:cxnSp>
        <p:nvCxnSpPr>
          <p:cNvPr id="26" name=""/>
          <p:cNvCxnSpPr/>
          <p:nvPr/>
        </p:nvCxnSpPr>
        <p:spPr>
          <a:xfrm>
            <a:off x="793750" y="1428750"/>
            <a:ext cx="13462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1242745" y="1460500"/>
            <a:ext cx="352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half</a:t>
            </a:r>
          </a:p>
        </p:txBody>
      </p:sp>
      <p:cxnSp>
        <p:nvCxnSpPr>
          <p:cNvPr id="28" name=""/>
          <p:cNvCxnSpPr/>
          <p:nvPr/>
        </p:nvCxnSpPr>
        <p:spPr>
          <a:xfrm>
            <a:off x="793750" y="1695450"/>
            <a:ext cx="13462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1141628" y="1727200"/>
            <a:ext cx="533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sharp</a:t>
            </a:r>
          </a:p>
        </p:txBody>
      </p:sp>
      <p:cxnSp>
        <p:nvCxnSpPr>
          <p:cNvPr id="30" name=""/>
          <p:cNvCxnSpPr/>
          <p:nvPr/>
        </p:nvCxnSpPr>
        <p:spPr>
          <a:xfrm>
            <a:off x="793750" y="1962150"/>
            <a:ext cx="1346200" cy="0"/>
          </a:xfrm>
          <a:prstGeom prst="line"/>
          <a:ln w="12700">
            <a:prstDash val="solid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808482" y="2057400"/>
            <a:ext cx="119989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empty_sharp</a:t>
            </a:r>
          </a:p>
        </p:txBody>
      </p:sp>
      <p:cxnSp>
        <p:nvCxnSpPr>
          <p:cNvPr id="32" name=""/>
          <p:cNvCxnSpPr/>
          <p:nvPr/>
        </p:nvCxnSpPr>
        <p:spPr>
          <a:xfrm>
            <a:off x="793750" y="2292350"/>
            <a:ext cx="1346200" cy="0"/>
          </a:xfrm>
          <a:prstGeom prst="line"/>
          <a:ln w="12700">
            <a:prstDash val="solid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1242745" y="2324100"/>
            <a:ext cx="352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793750" y="2559050"/>
            <a:ext cx="13462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3060496" y="660400"/>
            <a:ext cx="6354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double</a:t>
            </a:r>
          </a:p>
        </p:txBody>
      </p:sp>
      <p:cxnSp>
        <p:nvCxnSpPr>
          <p:cNvPr id="36" name=""/>
          <p:cNvCxnSpPr/>
          <p:nvPr/>
        </p:nvCxnSpPr>
        <p:spPr>
          <a:xfrm>
            <a:off x="2406650" y="895350"/>
            <a:ext cx="2159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2751861" y="927100"/>
            <a:ext cx="113202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triple_empty</a:t>
            </a:r>
          </a:p>
        </p:txBody>
      </p:sp>
      <p:cxnSp>
        <p:nvCxnSpPr>
          <p:cNvPr id="38" name=""/>
          <p:cNvCxnSpPr/>
          <p:nvPr/>
        </p:nvCxnSpPr>
        <p:spPr>
          <a:xfrm>
            <a:off x="2406650" y="1162050"/>
            <a:ext cx="2159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2876080" y="1193800"/>
            <a:ext cx="10645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double_line</a:t>
            </a:r>
          </a:p>
        </p:txBody>
      </p:sp>
      <p:cxnSp>
        <p:nvCxnSpPr>
          <p:cNvPr id="40" name=""/>
          <p:cNvCxnSpPr/>
          <p:nvPr/>
        </p:nvCxnSpPr>
        <p:spPr>
          <a:xfrm>
            <a:off x="2406650" y="1428750"/>
            <a:ext cx="2159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1" name=""/>
          <p:cNvSpPr/>
          <p:nvPr/>
        </p:nvSpPr>
        <p:spPr>
          <a:xfrm>
            <a:off x="2925064" y="14605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triple_half</a:t>
            </a:r>
          </a:p>
        </p:txBody>
      </p:sp>
      <p:cxnSp>
        <p:nvCxnSpPr>
          <p:cNvPr id="42" name=""/>
          <p:cNvCxnSpPr/>
          <p:nvPr/>
        </p:nvCxnSpPr>
        <p:spPr>
          <a:xfrm>
            <a:off x="2406650" y="1695450"/>
            <a:ext cx="2159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3" name=""/>
          <p:cNvSpPr/>
          <p:nvPr/>
        </p:nvSpPr>
        <p:spPr>
          <a:xfrm>
            <a:off x="2983801" y="1727200"/>
            <a:ext cx="8554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xmul=1.5</a:t>
            </a:r>
          </a:p>
        </p:txBody>
      </p:sp>
      <p:cxnSp>
        <p:nvCxnSpPr>
          <p:cNvPr id="44" name=""/>
          <p:cNvCxnSpPr/>
          <p:nvPr/>
        </p:nvCxnSpPr>
        <p:spPr>
          <a:xfrm>
            <a:off x="2406650" y="1962150"/>
            <a:ext cx="2159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5" name=""/>
          <p:cNvSpPr/>
          <p:nvPr/>
        </p:nvSpPr>
        <p:spPr>
          <a:xfrm>
            <a:off x="2424963" y="1993900"/>
            <a:ext cx="179852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xmul=1.5, ymul=0.7</a:t>
            </a:r>
          </a:p>
        </p:txBody>
      </p:sp>
      <p:cxnSp>
        <p:nvCxnSpPr>
          <p:cNvPr id="46" name=""/>
          <p:cNvCxnSpPr/>
          <p:nvPr/>
        </p:nvCxnSpPr>
        <p:spPr>
          <a:xfrm>
            <a:off x="2406650" y="2228850"/>
            <a:ext cx="2159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7" name=""/>
          <p:cNvSpPr/>
          <p:nvPr/>
        </p:nvSpPr>
        <p:spPr>
          <a:xfrm>
            <a:off x="2928899" y="22606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empty_vee</a:t>
            </a:r>
          </a:p>
        </p:txBody>
      </p:sp>
      <p:cxnSp>
        <p:nvCxnSpPr>
          <p:cNvPr id="48" name=""/>
          <p:cNvCxnSpPr/>
          <p:nvPr/>
        </p:nvCxnSpPr>
        <p:spPr>
          <a:xfrm>
            <a:off x="2406650" y="2495550"/>
            <a:ext cx="2159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9" name=""/>
          <p:cNvSpPr/>
          <p:nvPr/>
        </p:nvSpPr>
        <p:spPr>
          <a:xfrm>
            <a:off x="806450" y="2590800"/>
            <a:ext cx="8046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diamond</a:t>
            </a:r>
          </a:p>
        </p:txBody>
      </p:sp>
      <p:cxnSp>
        <p:nvCxnSpPr>
          <p:cNvPr id="50" name=""/>
          <p:cNvCxnSpPr/>
          <p:nvPr/>
        </p:nvCxnSpPr>
        <p:spPr>
          <a:xfrm>
            <a:off x="793750" y="2825750"/>
            <a:ext cx="1352550" cy="0"/>
          </a:xfrm>
          <a:prstGeom prst="line"/>
          <a:ln w="12700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1" name=""/>
          <p:cNvCxnSpPr/>
          <p:nvPr/>
        </p:nvCxnSpPr>
        <p:spPr>
          <a:xfrm>
            <a:off x="2146300" y="2825750"/>
            <a:ext cx="254000" cy="0"/>
          </a:xfrm>
          <a:prstGeom prst="line"/>
          <a:ln w="12700">
            <a:prstDash val="solid"/>
            <a:headEnd type="diamond" w="lg" len="lg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2" name=""/>
          <p:cNvCxnSpPr/>
          <p:nvPr/>
        </p:nvCxnSpPr>
        <p:spPr>
          <a:xfrm>
            <a:off x="2400300" y="2825750"/>
            <a:ext cx="2165350" cy="0"/>
          </a:xfrm>
          <a:prstGeom prst="line"/>
          <a:ln w="12700">
            <a:prstDash val="solid"/>
            <a:headEnd type="diamond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3" name=""/>
          <p:cNvSpPr/>
          <p:nvPr/>
        </p:nvSpPr>
        <p:spPr>
          <a:xfrm>
            <a:off x="806450" y="2921000"/>
            <a:ext cx="14709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empty_diamond</a:t>
            </a:r>
          </a:p>
        </p:txBody>
      </p:sp>
      <p:cxnSp>
        <p:nvCxnSpPr>
          <p:cNvPr id="54" name=""/>
          <p:cNvCxnSpPr/>
          <p:nvPr/>
        </p:nvCxnSpPr>
        <p:spPr>
          <a:xfrm>
            <a:off x="793750" y="3155950"/>
            <a:ext cx="1352550" cy="0"/>
          </a:xfrm>
          <a:prstGeom prst="line"/>
          <a:ln w="12700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5" name=""/>
          <p:cNvCxnSpPr/>
          <p:nvPr/>
        </p:nvCxnSpPr>
        <p:spPr>
          <a:xfrm>
            <a:off x="2146300" y="3155950"/>
            <a:ext cx="254000" cy="0"/>
          </a:xfrm>
          <a:prstGeom prst="line"/>
          <a:ln w="12700">
            <a:prstDash val="solid"/>
            <a:headEnd type="diamond" w="lg" len="lg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6" name=""/>
          <p:cNvCxnSpPr/>
          <p:nvPr/>
        </p:nvCxnSpPr>
        <p:spPr>
          <a:xfrm>
            <a:off x="2400300" y="3155950"/>
            <a:ext cx="2165350" cy="0"/>
          </a:xfrm>
          <a:prstGeom prst="line"/>
          <a:ln w="12700">
            <a:prstDash val="solid"/>
            <a:headEnd type="diamond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7" name=""/>
          <p:cNvSpPr/>
          <p:nvPr/>
        </p:nvSpPr>
        <p:spPr>
          <a:xfrm>
            <a:off x="806450" y="3187700"/>
            <a:ext cx="3078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dot</a:t>
            </a:r>
          </a:p>
        </p:txBody>
      </p:sp>
      <p:cxnSp>
        <p:nvCxnSpPr>
          <p:cNvPr id="58" name=""/>
          <p:cNvCxnSpPr/>
          <p:nvPr/>
        </p:nvCxnSpPr>
        <p:spPr>
          <a:xfrm>
            <a:off x="793750" y="3422650"/>
            <a:ext cx="135255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9" name=""/>
          <p:cNvCxnSpPr/>
          <p:nvPr/>
        </p:nvCxnSpPr>
        <p:spPr>
          <a:xfrm>
            <a:off x="2146300" y="3422650"/>
            <a:ext cx="254000" cy="0"/>
          </a:xfrm>
          <a:prstGeom prst="line"/>
          <a:ln w="12700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0" name=""/>
          <p:cNvCxnSpPr/>
          <p:nvPr/>
        </p:nvCxnSpPr>
        <p:spPr>
          <a:xfrm>
            <a:off x="2400300" y="3422650"/>
            <a:ext cx="21653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1" name=""/>
          <p:cNvSpPr/>
          <p:nvPr/>
        </p:nvSpPr>
        <p:spPr>
          <a:xfrm>
            <a:off x="806450" y="3454400"/>
            <a:ext cx="97414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empty_dot</a:t>
            </a:r>
          </a:p>
        </p:txBody>
      </p:sp>
      <p:cxnSp>
        <p:nvCxnSpPr>
          <p:cNvPr id="62" name=""/>
          <p:cNvCxnSpPr/>
          <p:nvPr/>
        </p:nvCxnSpPr>
        <p:spPr>
          <a:xfrm>
            <a:off x="793750" y="3689350"/>
            <a:ext cx="135255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3" name=""/>
          <p:cNvCxnSpPr/>
          <p:nvPr/>
        </p:nvCxnSpPr>
        <p:spPr>
          <a:xfrm>
            <a:off x="2146300" y="3689350"/>
            <a:ext cx="254000" cy="0"/>
          </a:xfrm>
          <a:prstGeom prst="line"/>
          <a:ln w="12700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4" name=""/>
          <p:cNvCxnSpPr/>
          <p:nvPr/>
        </p:nvCxnSpPr>
        <p:spPr>
          <a:xfrm>
            <a:off x="2400300" y="3689350"/>
            <a:ext cx="21653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5" name=""/>
          <p:cNvSpPr/>
          <p:nvPr/>
        </p:nvSpPr>
        <p:spPr>
          <a:xfrm>
            <a:off x="806450" y="3721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nsdiamond</a:t>
            </a:r>
          </a:p>
        </p:txBody>
      </p:sp>
      <p:cxnSp>
        <p:nvCxnSpPr>
          <p:cNvPr id="66" name=""/>
          <p:cNvCxnSpPr/>
          <p:nvPr/>
        </p:nvCxnSpPr>
        <p:spPr>
          <a:xfrm>
            <a:off x="793750" y="3956050"/>
            <a:ext cx="1346200" cy="0"/>
          </a:xfrm>
          <a:prstGeom prst="line"/>
          <a:ln w="12700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7" name=""/>
          <p:cNvCxnSpPr/>
          <p:nvPr/>
        </p:nvCxnSpPr>
        <p:spPr>
          <a:xfrm>
            <a:off x="2152650" y="3956050"/>
            <a:ext cx="241300" cy="0"/>
          </a:xfrm>
          <a:prstGeom prst="line"/>
          <a:ln w="12700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8" name=""/>
          <p:cNvCxnSpPr/>
          <p:nvPr/>
        </p:nvCxnSpPr>
        <p:spPr>
          <a:xfrm>
            <a:off x="2406650" y="3956050"/>
            <a:ext cx="2159000" cy="0"/>
          </a:xfrm>
          <a:prstGeom prst="line"/>
          <a:ln w="12700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9" name=""/>
          <p:cNvSpPr/>
          <p:nvPr/>
        </p:nvSpPr>
        <p:spPr>
          <a:xfrm>
            <a:off x="806450" y="3987800"/>
            <a:ext cx="52242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nsdot</a:t>
            </a:r>
          </a:p>
        </p:txBody>
      </p:sp>
      <p:cxnSp>
        <p:nvCxnSpPr>
          <p:cNvPr id="70" name=""/>
          <p:cNvCxnSpPr/>
          <p:nvPr/>
        </p:nvCxnSpPr>
        <p:spPr>
          <a:xfrm>
            <a:off x="793750" y="4222750"/>
            <a:ext cx="134620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1" name=""/>
          <p:cNvCxnSpPr/>
          <p:nvPr/>
        </p:nvCxnSpPr>
        <p:spPr>
          <a:xfrm>
            <a:off x="2152650" y="4222750"/>
            <a:ext cx="24130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2" name=""/>
          <p:cNvCxnSpPr/>
          <p:nvPr/>
        </p:nvCxnSpPr>
        <p:spPr>
          <a:xfrm>
            <a:off x="2406650" y="4222750"/>
            <a:ext cx="215900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3" name=""/>
          <p:cNvSpPr/>
          <p:nvPr/>
        </p:nvSpPr>
        <p:spPr>
          <a:xfrm>
            <a:off x="1811858" y="4305300"/>
            <a:ext cx="164043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indicating skipped</a:t>
            </a:r>
          </a:p>
        </p:txBody>
      </p:sp>
      <p:cxnSp>
        <p:nvCxnSpPr>
          <p:cNvPr id="74" name=""/>
          <p:cNvCxnSpPr/>
          <p:nvPr/>
        </p:nvCxnSpPr>
        <p:spPr>
          <a:xfrm>
            <a:off x="793750" y="4540250"/>
            <a:ext cx="135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5" name=""/>
          <p:cNvCxnSpPr/>
          <p:nvPr/>
        </p:nvCxnSpPr>
        <p:spPr>
          <a:xfrm>
            <a:off x="2146300" y="4540250"/>
            <a:ext cx="2540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6" name=""/>
          <p:cNvCxnSpPr/>
          <p:nvPr/>
        </p:nvCxnSpPr>
        <p:spPr>
          <a:xfrm>
            <a:off x="2400300" y="4540250"/>
            <a:ext cx="21653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