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201946" cy="594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672427" y="672427"/>
            <a:ext cx="0" cy="5728372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789957" y="672427"/>
            <a:ext cx="0" cy="2740016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789957" y="3627671"/>
            <a:ext cx="0" cy="1088556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789957" y="5154961"/>
            <a:ext cx="0" cy="28972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789957" y="5399162"/>
            <a:ext cx="0" cy="2897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789957" y="5866869"/>
            <a:ext cx="0" cy="2897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1789957" y="6111070"/>
            <a:ext cx="0" cy="2483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1789957" y="6351132"/>
            <a:ext cx="0" cy="49667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270080" y="672427"/>
            <a:ext cx="0" cy="4043800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270080" y="5154961"/>
            <a:ext cx="0" cy="28972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2270080" y="5399162"/>
            <a:ext cx="0" cy="2897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270080" y="5866869"/>
            <a:ext cx="0" cy="2897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270080" y="6111070"/>
            <a:ext cx="0" cy="24833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2270080" y="6351132"/>
            <a:ext cx="0" cy="49667"/>
          </a:xfrm>
          <a:prstGeom prst="line"/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606203" y="490311"/>
            <a:ext cx="132447" cy="182115"/>
          </a:xfrm>
          <a:prstGeom prst="rect"/>
          <a:solidFill>
            <a:srgbClr val="FFFFFF"/>
          </a:soli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a</a:t>
            </a:r>
          </a:p>
        </p:txBody>
      </p:sp>
      <p:sp>
        <p:nvSpPr>
          <p:cNvPr id="18" name=""/>
          <p:cNvSpPr/>
          <p:nvPr/>
        </p:nvSpPr>
        <p:spPr>
          <a:xfrm>
            <a:off x="1723733" y="490311"/>
            <a:ext cx="132447" cy="182115"/>
          </a:xfrm>
          <a:prstGeom prst="rect"/>
          <a:solidFill>
            <a:srgbClr val="FFFFFF"/>
          </a:soli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b</a:t>
            </a:r>
          </a:p>
        </p:txBody>
      </p:sp>
      <p:sp>
        <p:nvSpPr>
          <p:cNvPr id="19" name=""/>
          <p:cNvSpPr/>
          <p:nvPr/>
        </p:nvSpPr>
        <p:spPr>
          <a:xfrm>
            <a:off x="2212134" y="490311"/>
            <a:ext cx="115891" cy="182115"/>
          </a:xfrm>
          <a:prstGeom prst="rect"/>
          <a:solidFill>
            <a:srgbClr val="FFFFFF"/>
          </a:soli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c</a:t>
            </a:r>
          </a:p>
        </p:txBody>
      </p:sp>
      <p:sp>
        <p:nvSpPr>
          <p:cNvPr id="20" name=""/>
          <p:cNvSpPr/>
          <p:nvPr/>
        </p:nvSpPr>
        <p:spPr>
          <a:xfrm>
            <a:off x="680705" y="702984"/>
            <a:ext cx="1099203" cy="419010"/>
          </a:xfrm>
          <a:custGeom>
            <a:pathLst>
              <a:path w="1099203" h="419010">
                <a:moveTo>
                  <a:pt x="885745" y="106030"/>
                </a:moveTo>
                <a:lnTo>
                  <a:pt x="885745" y="0"/>
                </a:lnTo>
                <a:lnTo>
                  <a:pt x="1099203" y="209505"/>
                </a:lnTo>
                <a:lnTo>
                  <a:pt x="885745" y="419010"/>
                </a:lnTo>
                <a:lnTo>
                  <a:pt x="885745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885745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1798235" y="702984"/>
            <a:ext cx="461797" cy="419010"/>
          </a:xfrm>
          <a:custGeom>
            <a:pathLst>
              <a:path w="461797" h="419010">
                <a:moveTo>
                  <a:pt x="248339" y="106030"/>
                </a:moveTo>
                <a:lnTo>
                  <a:pt x="248339" y="0"/>
                </a:lnTo>
                <a:lnTo>
                  <a:pt x="461797" y="209505"/>
                </a:lnTo>
                <a:lnTo>
                  <a:pt x="248339" y="419010"/>
                </a:lnTo>
                <a:lnTo>
                  <a:pt x="248339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248339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1082336" y="833565"/>
            <a:ext cx="297712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solid</a:t>
            </a:r>
          </a:p>
        </p:txBody>
      </p:sp>
      <p:sp>
        <p:nvSpPr>
          <p:cNvPr id="23" name=""/>
          <p:cNvSpPr/>
          <p:nvPr/>
        </p:nvSpPr>
        <p:spPr>
          <a:xfrm>
            <a:off x="693497" y="1164968"/>
            <a:ext cx="1083348" cy="206949"/>
          </a:xfrm>
          <a:custGeom>
            <a:pathLst>
              <a:path w="1083348" h="206949">
                <a:moveTo>
                  <a:pt x="884358" y="0"/>
                </a:moveTo>
                <a:lnTo>
                  <a:pt x="1083348" y="103474"/>
                </a:lnTo>
                <a:lnTo>
                  <a:pt x="884358" y="206949"/>
                </a:lnTo>
                <a:lnTo>
                  <a:pt x="0" y="206949"/>
                </a:lnTo>
                <a:lnTo>
                  <a:pt x="198990" y="103474"/>
                </a:lnTo>
                <a:lnTo>
                  <a:pt x="0" y="0"/>
                </a:lnTo>
                <a:lnTo>
                  <a:pt x="884358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1798235" y="1164968"/>
            <a:ext cx="458735" cy="206949"/>
          </a:xfrm>
          <a:custGeom>
            <a:pathLst>
              <a:path w="458735" h="206949">
                <a:moveTo>
                  <a:pt x="259744" y="0"/>
                </a:moveTo>
                <a:lnTo>
                  <a:pt x="458735" y="103474"/>
                </a:lnTo>
                <a:lnTo>
                  <a:pt x="259744" y="206949"/>
                </a:lnTo>
                <a:lnTo>
                  <a:pt x="0" y="206949"/>
                </a:lnTo>
                <a:lnTo>
                  <a:pt x="0" y="0"/>
                </a:lnTo>
                <a:lnTo>
                  <a:pt x="259744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909425" y="1189519"/>
            <a:ext cx="643534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empty(inv)</a:t>
            </a:r>
          </a:p>
        </p:txBody>
      </p:sp>
      <p:sp>
        <p:nvSpPr>
          <p:cNvPr id="26" name=""/>
          <p:cNvSpPr/>
          <p:nvPr/>
        </p:nvSpPr>
        <p:spPr>
          <a:xfrm>
            <a:off x="693497" y="1405030"/>
            <a:ext cx="1075389" cy="206949"/>
          </a:xfrm>
          <a:custGeom>
            <a:pathLst>
              <a:path w="1075389" h="206949">
                <a:moveTo>
                  <a:pt x="1075389" y="0"/>
                </a:moveTo>
                <a:lnTo>
                  <a:pt x="876398" y="103474"/>
                </a:lnTo>
                <a:lnTo>
                  <a:pt x="1075389" y="206949"/>
                </a:lnTo>
                <a:lnTo>
                  <a:pt x="0" y="206949"/>
                </a:lnTo>
                <a:lnTo>
                  <a:pt x="198990" y="103474"/>
                </a:lnTo>
                <a:lnTo>
                  <a:pt x="0" y="0"/>
                </a:lnTo>
                <a:lnTo>
                  <a:pt x="1075389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1798235" y="1405030"/>
            <a:ext cx="458735" cy="206949"/>
          </a:xfrm>
          <a:custGeom>
            <a:pathLst>
              <a:path w="458735" h="206949">
                <a:moveTo>
                  <a:pt x="259744" y="0"/>
                </a:moveTo>
                <a:lnTo>
                  <a:pt x="458735" y="103474"/>
                </a:lnTo>
                <a:lnTo>
                  <a:pt x="259744" y="206949"/>
                </a:lnTo>
                <a:lnTo>
                  <a:pt x="0" y="206949"/>
                </a:lnTo>
                <a:lnTo>
                  <a:pt x="0" y="0"/>
                </a:lnTo>
                <a:lnTo>
                  <a:pt x="259744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909425" y="1429581"/>
            <a:ext cx="643534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empty(inv)</a:t>
            </a:r>
          </a:p>
        </p:txBody>
      </p:sp>
      <p:sp>
        <p:nvSpPr>
          <p:cNvPr id="29" name=""/>
          <p:cNvSpPr/>
          <p:nvPr/>
        </p:nvSpPr>
        <p:spPr>
          <a:xfrm>
            <a:off x="680705" y="1654954"/>
            <a:ext cx="1099203" cy="419010"/>
          </a:xfrm>
          <a:custGeom>
            <a:pathLst>
              <a:path w="1099203" h="419010">
                <a:moveTo>
                  <a:pt x="885745" y="106030"/>
                </a:moveTo>
                <a:lnTo>
                  <a:pt x="885745" y="0"/>
                </a:lnTo>
                <a:lnTo>
                  <a:pt x="1099203" y="209505"/>
                </a:lnTo>
                <a:lnTo>
                  <a:pt x="885745" y="419010"/>
                </a:lnTo>
                <a:lnTo>
                  <a:pt x="885745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885745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1798235" y="1654954"/>
            <a:ext cx="461797" cy="419010"/>
          </a:xfrm>
          <a:custGeom>
            <a:pathLst>
              <a:path w="461797" h="419010">
                <a:moveTo>
                  <a:pt x="248339" y="106030"/>
                </a:moveTo>
                <a:lnTo>
                  <a:pt x="248339" y="0"/>
                </a:lnTo>
                <a:lnTo>
                  <a:pt x="461797" y="209505"/>
                </a:lnTo>
                <a:lnTo>
                  <a:pt x="248339" y="419010"/>
                </a:lnTo>
                <a:lnTo>
                  <a:pt x="248339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248339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1115448" y="1785535"/>
            <a:ext cx="231488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line</a:t>
            </a:r>
          </a:p>
        </p:txBody>
      </p:sp>
      <p:sp>
        <p:nvSpPr>
          <p:cNvPr id="32" name=""/>
          <p:cNvSpPr/>
          <p:nvPr/>
        </p:nvSpPr>
        <p:spPr>
          <a:xfrm>
            <a:off x="680705" y="2116937"/>
            <a:ext cx="1095390" cy="206949"/>
          </a:xfrm>
          <a:custGeom>
            <a:pathLst>
              <a:path w="1095390" h="206949">
                <a:moveTo>
                  <a:pt x="1095390" y="0"/>
                </a:moveTo>
                <a:lnTo>
                  <a:pt x="896400" y="206949"/>
                </a:lnTo>
                <a:lnTo>
                  <a:pt x="0" y="206949"/>
                </a:lnTo>
                <a:lnTo>
                  <a:pt x="0" y="0"/>
                </a:lnTo>
                <a:lnTo>
                  <a:pt x="1095390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1798235" y="2116937"/>
            <a:ext cx="457984" cy="206949"/>
          </a:xfrm>
          <a:custGeom>
            <a:pathLst>
              <a:path w="457984" h="206949">
                <a:moveTo>
                  <a:pt x="457984" y="0"/>
                </a:moveTo>
                <a:lnTo>
                  <a:pt x="258994" y="206949"/>
                </a:lnTo>
                <a:lnTo>
                  <a:pt x="0" y="206949"/>
                </a:lnTo>
                <a:lnTo>
                  <a:pt x="0" y="0"/>
                </a:lnTo>
                <a:lnTo>
                  <a:pt x="457984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1111739" y="2141488"/>
            <a:ext cx="238906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half</a:t>
            </a:r>
          </a:p>
        </p:txBody>
      </p:sp>
      <p:sp>
        <p:nvSpPr>
          <p:cNvPr id="35" name=""/>
          <p:cNvSpPr/>
          <p:nvPr/>
        </p:nvSpPr>
        <p:spPr>
          <a:xfrm>
            <a:off x="680705" y="2369884"/>
            <a:ext cx="1098622" cy="412963"/>
          </a:xfrm>
          <a:custGeom>
            <a:pathLst>
              <a:path w="1098622" h="412963">
                <a:moveTo>
                  <a:pt x="886602" y="103006"/>
                </a:moveTo>
                <a:lnTo>
                  <a:pt x="849286" y="0"/>
                </a:lnTo>
                <a:lnTo>
                  <a:pt x="1098622" y="206481"/>
                </a:lnTo>
                <a:lnTo>
                  <a:pt x="849286" y="412963"/>
                </a:lnTo>
                <a:lnTo>
                  <a:pt x="886602" y="309956"/>
                </a:lnTo>
                <a:lnTo>
                  <a:pt x="0" y="309956"/>
                </a:lnTo>
                <a:lnTo>
                  <a:pt x="0" y="103006"/>
                </a:lnTo>
                <a:lnTo>
                  <a:pt x="886602" y="103006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1798235" y="2369884"/>
            <a:ext cx="461217" cy="412963"/>
          </a:xfrm>
          <a:custGeom>
            <a:pathLst>
              <a:path w="461217" h="412963">
                <a:moveTo>
                  <a:pt x="249196" y="103006"/>
                </a:moveTo>
                <a:lnTo>
                  <a:pt x="211880" y="0"/>
                </a:lnTo>
                <a:lnTo>
                  <a:pt x="461217" y="206481"/>
                </a:lnTo>
                <a:lnTo>
                  <a:pt x="211880" y="412963"/>
                </a:lnTo>
                <a:lnTo>
                  <a:pt x="249196" y="309956"/>
                </a:lnTo>
                <a:lnTo>
                  <a:pt x="0" y="309956"/>
                </a:lnTo>
                <a:lnTo>
                  <a:pt x="0" y="103006"/>
                </a:lnTo>
                <a:lnTo>
                  <a:pt x="249196" y="103006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1052866" y="2497442"/>
            <a:ext cx="356652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sharp</a:t>
            </a:r>
          </a:p>
        </p:txBody>
      </p:sp>
      <p:sp>
        <p:nvSpPr>
          <p:cNvPr id="38" name=""/>
          <p:cNvSpPr/>
          <p:nvPr/>
        </p:nvSpPr>
        <p:spPr>
          <a:xfrm>
            <a:off x="680705" y="2838707"/>
            <a:ext cx="1099203" cy="419010"/>
          </a:xfrm>
          <a:custGeom>
            <a:pathLst>
              <a:path w="1099203" h="419010">
                <a:moveTo>
                  <a:pt x="885745" y="106030"/>
                </a:moveTo>
                <a:lnTo>
                  <a:pt x="885745" y="0"/>
                </a:lnTo>
                <a:lnTo>
                  <a:pt x="1099203" y="209505"/>
                </a:lnTo>
                <a:lnTo>
                  <a:pt x="885745" y="419010"/>
                </a:lnTo>
                <a:lnTo>
                  <a:pt x="885745" y="312979"/>
                </a:lnTo>
                <a:lnTo>
                  <a:pt x="160041" y="312979"/>
                </a:lnTo>
                <a:lnTo>
                  <a:pt x="160041" y="106030"/>
                </a:lnTo>
                <a:lnTo>
                  <a:pt x="885745" y="106030"/>
                </a:lnTo>
                <a:close/>
                <a:moveTo>
                  <a:pt x="33801" y="106030"/>
                </a:moveTo>
                <a:lnTo>
                  <a:pt x="33801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33801" y="106030"/>
                </a:lnTo>
                <a:close/>
                <a:moveTo>
                  <a:pt x="135207" y="106030"/>
                </a:moveTo>
                <a:lnTo>
                  <a:pt x="135207" y="312979"/>
                </a:lnTo>
                <a:lnTo>
                  <a:pt x="58635" y="312979"/>
                </a:lnTo>
                <a:lnTo>
                  <a:pt x="58635" y="106030"/>
                </a:lnTo>
                <a:lnTo>
                  <a:pt x="135207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1798235" y="2838707"/>
            <a:ext cx="461797" cy="419010"/>
          </a:xfrm>
          <a:custGeom>
            <a:pathLst>
              <a:path w="461797" h="419010">
                <a:moveTo>
                  <a:pt x="248339" y="106030"/>
                </a:moveTo>
                <a:lnTo>
                  <a:pt x="248339" y="0"/>
                </a:lnTo>
                <a:lnTo>
                  <a:pt x="461797" y="209505"/>
                </a:lnTo>
                <a:lnTo>
                  <a:pt x="248339" y="419010"/>
                </a:lnTo>
                <a:lnTo>
                  <a:pt x="248339" y="312979"/>
                </a:lnTo>
                <a:lnTo>
                  <a:pt x="0" y="312979"/>
                </a:lnTo>
                <a:lnTo>
                  <a:pt x="0" y="106030"/>
                </a:lnTo>
                <a:lnTo>
                  <a:pt x="248339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1023462" y="2969288"/>
            <a:ext cx="415459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stripes</a:t>
            </a:r>
          </a:p>
        </p:txBody>
      </p:sp>
      <p:sp>
        <p:nvSpPr>
          <p:cNvPr id="41" name=""/>
          <p:cNvSpPr/>
          <p:nvPr/>
        </p:nvSpPr>
        <p:spPr>
          <a:xfrm>
            <a:off x="682239" y="3310552"/>
            <a:ext cx="1577793" cy="419010"/>
          </a:xfrm>
          <a:custGeom>
            <a:pathLst>
              <a:path w="1577793" h="419010">
                <a:moveTo>
                  <a:pt x="1364335" y="106030"/>
                </a:moveTo>
                <a:lnTo>
                  <a:pt x="1364335" y="0"/>
                </a:lnTo>
                <a:lnTo>
                  <a:pt x="1577793" y="209505"/>
                </a:lnTo>
                <a:lnTo>
                  <a:pt x="1364335" y="419010"/>
                </a:lnTo>
                <a:lnTo>
                  <a:pt x="1364335" y="312979"/>
                </a:lnTo>
                <a:lnTo>
                  <a:pt x="160041" y="312979"/>
                </a:lnTo>
                <a:lnTo>
                  <a:pt x="193206" y="209505"/>
                </a:lnTo>
                <a:lnTo>
                  <a:pt x="160041" y="106030"/>
                </a:lnTo>
                <a:lnTo>
                  <a:pt x="1364335" y="106030"/>
                </a:lnTo>
                <a:close/>
                <a:moveTo>
                  <a:pt x="0" y="106030"/>
                </a:moveTo>
                <a:lnTo>
                  <a:pt x="33387" y="106030"/>
                </a:lnTo>
                <a:lnTo>
                  <a:pt x="66552" y="209505"/>
                </a:lnTo>
                <a:lnTo>
                  <a:pt x="33387" y="312979"/>
                </a:lnTo>
                <a:lnTo>
                  <a:pt x="0" y="312979"/>
                </a:lnTo>
                <a:lnTo>
                  <a:pt x="33165" y="209505"/>
                </a:lnTo>
                <a:lnTo>
                  <a:pt x="0" y="106030"/>
                </a:lnTo>
                <a:close/>
                <a:moveTo>
                  <a:pt x="58635" y="106030"/>
                </a:moveTo>
                <a:lnTo>
                  <a:pt x="134792" y="106030"/>
                </a:lnTo>
                <a:lnTo>
                  <a:pt x="167957" y="209505"/>
                </a:lnTo>
                <a:lnTo>
                  <a:pt x="134792" y="312979"/>
                </a:lnTo>
                <a:lnTo>
                  <a:pt x="58635" y="312979"/>
                </a:lnTo>
                <a:lnTo>
                  <a:pt x="91800" y="209505"/>
                </a:lnTo>
                <a:lnTo>
                  <a:pt x="58635" y="10603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1009555" y="3441133"/>
            <a:ext cx="923396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triangle_stripes</a:t>
            </a:r>
          </a:p>
        </p:txBody>
      </p:sp>
      <p:sp>
        <p:nvSpPr>
          <p:cNvPr id="43" name=""/>
          <p:cNvSpPr/>
          <p:nvPr/>
        </p:nvSpPr>
        <p:spPr>
          <a:xfrm>
            <a:off x="680705" y="3785421"/>
            <a:ext cx="1098622" cy="412963"/>
          </a:xfrm>
          <a:custGeom>
            <a:pathLst>
              <a:path w="1098622" h="412963">
                <a:moveTo>
                  <a:pt x="886602" y="103006"/>
                </a:moveTo>
                <a:lnTo>
                  <a:pt x="849286" y="0"/>
                </a:lnTo>
                <a:lnTo>
                  <a:pt x="1098622" y="206481"/>
                </a:lnTo>
                <a:lnTo>
                  <a:pt x="849286" y="412963"/>
                </a:lnTo>
                <a:lnTo>
                  <a:pt x="886602" y="309956"/>
                </a:lnTo>
                <a:lnTo>
                  <a:pt x="0" y="309956"/>
                </a:lnTo>
                <a:lnTo>
                  <a:pt x="0" y="103006"/>
                </a:lnTo>
                <a:lnTo>
                  <a:pt x="886602" y="103006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1798235" y="3785421"/>
            <a:ext cx="461217" cy="412963"/>
          </a:xfrm>
          <a:custGeom>
            <a:pathLst>
              <a:path w="461217" h="412963">
                <a:moveTo>
                  <a:pt x="249196" y="103006"/>
                </a:moveTo>
                <a:lnTo>
                  <a:pt x="211880" y="0"/>
                </a:lnTo>
                <a:lnTo>
                  <a:pt x="461217" y="206481"/>
                </a:lnTo>
                <a:lnTo>
                  <a:pt x="211880" y="412963"/>
                </a:lnTo>
                <a:lnTo>
                  <a:pt x="249196" y="309956"/>
                </a:lnTo>
                <a:lnTo>
                  <a:pt x="0" y="309956"/>
                </a:lnTo>
                <a:lnTo>
                  <a:pt x="0" y="103006"/>
                </a:lnTo>
                <a:lnTo>
                  <a:pt x="249196" y="103006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835718" y="3912979"/>
            <a:ext cx="790948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empty_sharp</a:t>
            </a:r>
          </a:p>
        </p:txBody>
      </p:sp>
      <p:sp>
        <p:nvSpPr>
          <p:cNvPr id="46" name=""/>
          <p:cNvSpPr/>
          <p:nvPr/>
        </p:nvSpPr>
        <p:spPr>
          <a:xfrm>
            <a:off x="680705" y="4255636"/>
            <a:ext cx="1097487" cy="416226"/>
          </a:xfrm>
          <a:custGeom>
            <a:pathLst>
              <a:path w="1097487" h="416226">
                <a:moveTo>
                  <a:pt x="824068" y="104638"/>
                </a:moveTo>
                <a:lnTo>
                  <a:pt x="775501" y="0"/>
                </a:lnTo>
                <a:lnTo>
                  <a:pt x="1097487" y="208113"/>
                </a:lnTo>
                <a:lnTo>
                  <a:pt x="775501" y="416226"/>
                </a:lnTo>
                <a:lnTo>
                  <a:pt x="824068" y="311588"/>
                </a:lnTo>
                <a:lnTo>
                  <a:pt x="0" y="311588"/>
                </a:lnTo>
                <a:lnTo>
                  <a:pt x="0" y="104638"/>
                </a:lnTo>
                <a:lnTo>
                  <a:pt x="824068" y="104638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7" name=""/>
          <p:cNvSpPr/>
          <p:nvPr/>
        </p:nvSpPr>
        <p:spPr>
          <a:xfrm>
            <a:off x="1798235" y="4255636"/>
            <a:ext cx="460081" cy="416226"/>
          </a:xfrm>
          <a:custGeom>
            <a:pathLst>
              <a:path w="460081" h="416226">
                <a:moveTo>
                  <a:pt x="186663" y="104638"/>
                </a:moveTo>
                <a:lnTo>
                  <a:pt x="138095" y="0"/>
                </a:lnTo>
                <a:lnTo>
                  <a:pt x="460081" y="208113"/>
                </a:lnTo>
                <a:lnTo>
                  <a:pt x="138095" y="416226"/>
                </a:lnTo>
                <a:lnTo>
                  <a:pt x="186663" y="311588"/>
                </a:lnTo>
                <a:lnTo>
                  <a:pt x="0" y="311588"/>
                </a:lnTo>
                <a:lnTo>
                  <a:pt x="0" y="104638"/>
                </a:lnTo>
                <a:lnTo>
                  <a:pt x="186663" y="104638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692909" y="4384825"/>
            <a:ext cx="971342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sharp, xmul=1.3</a:t>
            </a:r>
          </a:p>
        </p:txBody>
      </p:sp>
      <p:sp>
        <p:nvSpPr>
          <p:cNvPr id="49" name=""/>
          <p:cNvSpPr/>
          <p:nvPr/>
        </p:nvSpPr>
        <p:spPr>
          <a:xfrm>
            <a:off x="680705" y="4722027"/>
            <a:ext cx="1806971" cy="427134"/>
          </a:xfrm>
          <a:custGeom>
            <a:pathLst>
              <a:path w="1806971" h="427134">
                <a:moveTo>
                  <a:pt x="1221420" y="110092"/>
                </a:moveTo>
                <a:lnTo>
                  <a:pt x="1477205" y="110092"/>
                </a:lnTo>
                <a:lnTo>
                  <a:pt x="1589374" y="0"/>
                </a:lnTo>
                <a:lnTo>
                  <a:pt x="1806971" y="213567"/>
                </a:lnTo>
                <a:lnTo>
                  <a:pt x="1589374" y="427134"/>
                </a:lnTo>
                <a:lnTo>
                  <a:pt x="1477205" y="317042"/>
                </a:lnTo>
                <a:lnTo>
                  <a:pt x="1221420" y="317042"/>
                </a:lnTo>
                <a:lnTo>
                  <a:pt x="1109251" y="427134"/>
                </a:lnTo>
                <a:lnTo>
                  <a:pt x="997081" y="317042"/>
                </a:lnTo>
                <a:lnTo>
                  <a:pt x="0" y="317042"/>
                </a:lnTo>
                <a:lnTo>
                  <a:pt x="0" y="110092"/>
                </a:lnTo>
                <a:lnTo>
                  <a:pt x="997081" y="110092"/>
                </a:lnTo>
                <a:lnTo>
                  <a:pt x="1109251" y="0"/>
                </a:lnTo>
                <a:lnTo>
                  <a:pt x="1221420" y="110092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0" name=""/>
          <p:cNvSpPr/>
          <p:nvPr/>
        </p:nvSpPr>
        <p:spPr>
          <a:xfrm>
            <a:off x="1204585" y="4856671"/>
            <a:ext cx="533337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diamond</a:t>
            </a:r>
          </a:p>
        </p:txBody>
      </p:sp>
      <p:sp>
        <p:nvSpPr>
          <p:cNvPr id="51" name=""/>
          <p:cNvSpPr/>
          <p:nvPr/>
        </p:nvSpPr>
        <p:spPr>
          <a:xfrm>
            <a:off x="680705" y="5188073"/>
            <a:ext cx="1799486" cy="206949"/>
          </a:xfrm>
          <a:custGeom>
            <a:pathLst>
              <a:path w="1799486" h="206949">
                <a:moveTo>
                  <a:pt x="1592536" y="0"/>
                </a:moveTo>
                <a:lnTo>
                  <a:pt x="1799486" y="103474"/>
                </a:lnTo>
                <a:lnTo>
                  <a:pt x="1592536" y="206949"/>
                </a:lnTo>
                <a:lnTo>
                  <a:pt x="0" y="206949"/>
                </a:lnTo>
                <a:lnTo>
                  <a:pt x="0" y="0"/>
                </a:lnTo>
                <a:lnTo>
                  <a:pt x="1592536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987437" y="5212624"/>
            <a:ext cx="967634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empty_diamond</a:t>
            </a:r>
          </a:p>
        </p:txBody>
      </p:sp>
      <p:sp>
        <p:nvSpPr>
          <p:cNvPr id="53" name=""/>
          <p:cNvSpPr/>
          <p:nvPr/>
        </p:nvSpPr>
        <p:spPr>
          <a:xfrm>
            <a:off x="680705" y="5432274"/>
            <a:ext cx="1808741" cy="430455"/>
          </a:xfrm>
          <a:custGeom>
            <a:pathLst>
              <a:path w="1808741" h="430455">
                <a:moveTo>
                  <a:pt x="1300471" y="109676"/>
                </a:moveTo>
                <a:lnTo>
                  <a:pt x="1301665" y="111752"/>
                </a:lnTo>
                <a:lnTo>
                  <a:pt x="1396960" y="111752"/>
                </a:lnTo>
                <a:lnTo>
                  <a:pt x="1398154" y="109676"/>
                </a:lnTo>
                <a:cubicBezTo>
                  <a:pt x="1435968" y="43875"/>
                  <a:pt x="1506954" y="0"/>
                  <a:pt x="1589374" y="0"/>
                </a:cubicBezTo>
                <a:cubicBezTo>
                  <a:pt x="1711121" y="0"/>
                  <a:pt x="1808741" y="95812"/>
                  <a:pt x="1808741" y="215227"/>
                </a:cubicBezTo>
                <a:cubicBezTo>
                  <a:pt x="1808741" y="334643"/>
                  <a:pt x="1711121" y="430455"/>
                  <a:pt x="1589374" y="430455"/>
                </a:cubicBezTo>
                <a:cubicBezTo>
                  <a:pt x="1506954" y="430455"/>
                  <a:pt x="1435968" y="386580"/>
                  <a:pt x="1398154" y="320779"/>
                </a:cubicBezTo>
                <a:lnTo>
                  <a:pt x="1396960" y="318702"/>
                </a:lnTo>
                <a:lnTo>
                  <a:pt x="1301665" y="318702"/>
                </a:lnTo>
                <a:lnTo>
                  <a:pt x="1300471" y="320779"/>
                </a:lnTo>
                <a:cubicBezTo>
                  <a:pt x="1262657" y="386580"/>
                  <a:pt x="1191671" y="430455"/>
                  <a:pt x="1109251" y="430455"/>
                </a:cubicBezTo>
                <a:cubicBezTo>
                  <a:pt x="1026831" y="430455"/>
                  <a:pt x="955845" y="386580"/>
                  <a:pt x="918030" y="320779"/>
                </a:cubicBezTo>
                <a:lnTo>
                  <a:pt x="916837" y="318702"/>
                </a:lnTo>
                <a:lnTo>
                  <a:pt x="0" y="318702"/>
                </a:lnTo>
                <a:lnTo>
                  <a:pt x="0" y="111752"/>
                </a:lnTo>
                <a:lnTo>
                  <a:pt x="916837" y="111752"/>
                </a:lnTo>
                <a:lnTo>
                  <a:pt x="918030" y="109676"/>
                </a:lnTo>
                <a:cubicBezTo>
                  <a:pt x="955845" y="43875"/>
                  <a:pt x="1026831" y="0"/>
                  <a:pt x="1109251" y="0"/>
                </a:cubicBezTo>
                <a:cubicBezTo>
                  <a:pt x="1191671" y="0"/>
                  <a:pt x="1262657" y="43875"/>
                  <a:pt x="1300471" y="109676"/>
                </a:cubicBez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4" name=""/>
          <p:cNvSpPr/>
          <p:nvPr/>
        </p:nvSpPr>
        <p:spPr>
          <a:xfrm>
            <a:off x="1366503" y="5568578"/>
            <a:ext cx="209502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dot</a:t>
            </a:r>
          </a:p>
        </p:txBody>
      </p:sp>
      <p:sp>
        <p:nvSpPr>
          <p:cNvPr id="55" name=""/>
          <p:cNvSpPr/>
          <p:nvPr/>
        </p:nvSpPr>
        <p:spPr>
          <a:xfrm>
            <a:off x="680705" y="5899981"/>
            <a:ext cx="1804602" cy="206949"/>
          </a:xfrm>
          <a:custGeom>
            <a:pathLst>
              <a:path w="1804602" h="206949">
                <a:moveTo>
                  <a:pt x="1593513" y="0"/>
                </a:moveTo>
                <a:cubicBezTo>
                  <a:pt x="1711403" y="0"/>
                  <a:pt x="1804602" y="46599"/>
                  <a:pt x="1804602" y="103474"/>
                </a:cubicBezTo>
                <a:cubicBezTo>
                  <a:pt x="1804602" y="160350"/>
                  <a:pt x="1711403" y="206949"/>
                  <a:pt x="1593513" y="206949"/>
                </a:cubicBezTo>
                <a:lnTo>
                  <a:pt x="0" y="206949"/>
                </a:lnTo>
                <a:lnTo>
                  <a:pt x="0" y="0"/>
                </a:lnTo>
                <a:lnTo>
                  <a:pt x="1593513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1149354" y="5924532"/>
            <a:ext cx="643799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empty_dot</a:t>
            </a:r>
          </a:p>
        </p:txBody>
      </p:sp>
      <p:sp>
        <p:nvSpPr>
          <p:cNvPr id="57" name=""/>
          <p:cNvSpPr/>
          <p:nvPr/>
        </p:nvSpPr>
        <p:spPr>
          <a:xfrm>
            <a:off x="680705" y="6140043"/>
            <a:ext cx="1742517" cy="206949"/>
          </a:xfrm>
          <a:custGeom>
            <a:pathLst>
              <a:path w="1742517" h="206949">
                <a:moveTo>
                  <a:pt x="1593513" y="0"/>
                </a:moveTo>
                <a:cubicBezTo>
                  <a:pt x="1676783" y="0"/>
                  <a:pt x="1742517" y="46191"/>
                  <a:pt x="1742517" y="103474"/>
                </a:cubicBezTo>
                <a:cubicBezTo>
                  <a:pt x="1742517" y="160758"/>
                  <a:pt x="1676783" y="206949"/>
                  <a:pt x="1593513" y="206949"/>
                </a:cubicBezTo>
                <a:lnTo>
                  <a:pt x="0" y="206949"/>
                </a:lnTo>
                <a:lnTo>
                  <a:pt x="0" y="0"/>
                </a:lnTo>
                <a:lnTo>
                  <a:pt x="1593513" y="0"/>
                </a:lnTo>
                <a:close/>
              </a:path>
            </a:pathLst>
          </a:custGeom>
          <a:gradFill>
            <a:gsLst>
              <a:gs pos="0">
                <a:srgbClr val="CCFFCC"/>
              </a:gs>
              <a:gs pos="100000">
                <a:srgbClr val="F4FFF4"/>
              </a:gs>
            </a:gsLst>
            <a:lin ang="0" scaled="1"/>
          </a:gradFill>
          <a:ln w="8277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842009" y="6164594"/>
            <a:ext cx="1258490" cy="1578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42" err="1" lang="en-en">
                <a:latin typeface="Nimbus Sans"/>
              </a:rPr>
              <a:t>empty_dot, xmul=0.7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