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4889500" cy="36068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3" name=""/>
          <p:cNvCxnSpPr/>
          <p:nvPr/>
        </p:nvCxnSpPr>
        <p:spPr>
          <a:xfrm>
            <a:off x="1282700" y="787400"/>
            <a:ext cx="0" cy="482599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4" name=""/>
          <p:cNvCxnSpPr/>
          <p:nvPr/>
        </p:nvCxnSpPr>
        <p:spPr>
          <a:xfrm>
            <a:off x="1282700" y="1473200"/>
            <a:ext cx="0" cy="50799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5" name=""/>
          <p:cNvCxnSpPr/>
          <p:nvPr/>
        </p:nvCxnSpPr>
        <p:spPr>
          <a:xfrm>
            <a:off x="1282700" y="1562100"/>
            <a:ext cx="0" cy="50799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6" name=""/>
          <p:cNvCxnSpPr/>
          <p:nvPr/>
        </p:nvCxnSpPr>
        <p:spPr>
          <a:xfrm>
            <a:off x="1282700" y="2019300"/>
            <a:ext cx="0" cy="508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7" name=""/>
          <p:cNvCxnSpPr/>
          <p:nvPr/>
        </p:nvCxnSpPr>
        <p:spPr>
          <a:xfrm>
            <a:off x="1282700" y="2108200"/>
            <a:ext cx="0" cy="19558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8" name=""/>
          <p:cNvCxnSpPr/>
          <p:nvPr/>
        </p:nvCxnSpPr>
        <p:spPr>
          <a:xfrm>
            <a:off x="2933700" y="787400"/>
            <a:ext cx="0" cy="1816099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9" name=""/>
          <p:cNvCxnSpPr/>
          <p:nvPr/>
        </p:nvCxnSpPr>
        <p:spPr>
          <a:xfrm>
            <a:off x="2933700" y="2806700"/>
            <a:ext cx="0" cy="12573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0" name=""/>
          <p:cNvCxnSpPr/>
          <p:nvPr/>
        </p:nvCxnSpPr>
        <p:spPr>
          <a:xfrm>
            <a:off x="4597400" y="787400"/>
            <a:ext cx="0" cy="32766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1" name=""/>
          <p:cNvSpPr/>
          <p:nvPr/>
        </p:nvSpPr>
        <p:spPr>
          <a:xfrm>
            <a:off x="977900" y="508000"/>
            <a:ext cx="6096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Client</a:t>
            </a:r>
          </a:p>
        </p:txBody>
      </p:sp>
      <p:sp>
        <p:nvSpPr>
          <p:cNvPr id="12" name=""/>
          <p:cNvSpPr/>
          <p:nvPr/>
        </p:nvSpPr>
        <p:spPr>
          <a:xfrm>
            <a:off x="2590800" y="508000"/>
            <a:ext cx="6858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Server</a:t>
            </a:r>
          </a:p>
        </p:txBody>
      </p:sp>
      <p:sp>
        <p:nvSpPr>
          <p:cNvPr id="13" name=""/>
          <p:cNvSpPr/>
          <p:nvPr/>
        </p:nvSpPr>
        <p:spPr>
          <a:xfrm>
            <a:off x="4152900" y="508000"/>
            <a:ext cx="8890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Backend</a:t>
            </a:r>
          </a:p>
        </p:txBody>
      </p:sp>
      <p:sp>
        <p:nvSpPr>
          <p:cNvPr id="14" name=""/>
          <p:cNvSpPr/>
          <p:nvPr/>
        </p:nvSpPr>
        <p:spPr>
          <a:xfrm>
            <a:off x="768019" y="825500"/>
            <a:ext cx="273710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Hit</a:t>
            </a:r>
          </a:p>
        </p:txBody>
      </p:sp>
      <p:cxnSp>
        <p:nvCxnSpPr>
          <p:cNvPr id="15" name=""/>
          <p:cNvCxnSpPr/>
          <p:nvPr/>
        </p:nvCxnSpPr>
        <p:spPr>
          <a:xfrm>
            <a:off x="622300" y="1060450"/>
            <a:ext cx="65405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6" name=""/>
          <p:cNvSpPr/>
          <p:nvPr/>
        </p:nvSpPr>
        <p:spPr>
          <a:xfrm>
            <a:off x="700379" y="1212850"/>
            <a:ext cx="4385970" cy="2781300"/>
          </a:xfrm>
          <a:prstGeom prst="rect"/>
          <a:solidFill>
            <a:srgbClr val="FFFFFF"/>
          </a:solidFill>
          <a:ln w="12700">
            <a:prstDash val="dot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cxnSp>
        <p:nvCxnSpPr>
          <p:cNvPr id="17" name=""/>
          <p:cNvCxnSpPr/>
          <p:nvPr/>
        </p:nvCxnSpPr>
        <p:spPr>
          <a:xfrm>
            <a:off x="1282700" y="1212850"/>
            <a:ext cx="0" cy="5715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8" name=""/>
          <p:cNvCxnSpPr/>
          <p:nvPr/>
        </p:nvCxnSpPr>
        <p:spPr>
          <a:xfrm>
            <a:off x="1282700" y="1473200"/>
            <a:ext cx="0" cy="508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9" name=""/>
          <p:cNvCxnSpPr/>
          <p:nvPr/>
        </p:nvCxnSpPr>
        <p:spPr>
          <a:xfrm>
            <a:off x="1282700" y="1562100"/>
            <a:ext cx="0" cy="508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20" name=""/>
          <p:cNvCxnSpPr/>
          <p:nvPr/>
        </p:nvCxnSpPr>
        <p:spPr>
          <a:xfrm>
            <a:off x="1282700" y="2019300"/>
            <a:ext cx="0" cy="508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21" name=""/>
          <p:cNvCxnSpPr/>
          <p:nvPr/>
        </p:nvCxnSpPr>
        <p:spPr>
          <a:xfrm>
            <a:off x="1282700" y="2108200"/>
            <a:ext cx="0" cy="189865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22" name=""/>
          <p:cNvCxnSpPr/>
          <p:nvPr/>
        </p:nvCxnSpPr>
        <p:spPr>
          <a:xfrm>
            <a:off x="2933700" y="1212850"/>
            <a:ext cx="0" cy="139065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23" name=""/>
          <p:cNvCxnSpPr/>
          <p:nvPr/>
        </p:nvCxnSpPr>
        <p:spPr>
          <a:xfrm>
            <a:off x="2933700" y="2806700"/>
            <a:ext cx="0" cy="120015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24" name=""/>
          <p:cNvCxnSpPr/>
          <p:nvPr/>
        </p:nvCxnSpPr>
        <p:spPr>
          <a:xfrm>
            <a:off x="4597400" y="1212850"/>
            <a:ext cx="0" cy="27940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5" name=""/>
          <p:cNvSpPr/>
          <p:nvPr/>
        </p:nvSpPr>
        <p:spPr>
          <a:xfrm>
            <a:off x="751179" y="1543050"/>
            <a:ext cx="1063040" cy="546100"/>
          </a:xfrm>
          <a:prstGeom prst="rect"/>
          <a:solidFill>
            <a:srgbClr val="FFFFFF"/>
          </a:solidFill>
          <a:ln w="38100" cmpd="dbl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Generate</a:t>
            </a:r>
          </a:p>
          <a:p>
            <a:pPr algn="ctr" marL="0" marR="0" latinLnBrk="0"/>
            <a:r>
              <a:rPr dirty="0" sz="1600" err="1" lang="en-en">
                <a:latin typeface="Nimbus Sans"/>
              </a:rPr>
              <a:t>request</a:t>
            </a:r>
          </a:p>
        </p:txBody>
      </p:sp>
      <p:sp>
        <p:nvSpPr>
          <p:cNvPr id="26" name=""/>
          <p:cNvSpPr/>
          <p:nvPr/>
        </p:nvSpPr>
        <p:spPr>
          <a:xfrm>
            <a:off x="1669516" y="2146300"/>
            <a:ext cx="782116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Request</a:t>
            </a:r>
          </a:p>
        </p:txBody>
      </p:sp>
      <p:cxnSp>
        <p:nvCxnSpPr>
          <p:cNvPr id="27" name=""/>
          <p:cNvCxnSpPr/>
          <p:nvPr/>
        </p:nvCxnSpPr>
        <p:spPr>
          <a:xfrm>
            <a:off x="1289050" y="2393950"/>
            <a:ext cx="1638300" cy="0"/>
          </a:xfrm>
          <a:prstGeom prst="line"/>
          <a:ln w="38100" cmpd="dbl">
            <a:prstDash val="solid"/>
            <a:tailEnd type="triangle" w="lg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8" name=""/>
          <p:cNvSpPr/>
          <p:nvPr/>
        </p:nvSpPr>
        <p:spPr>
          <a:xfrm>
            <a:off x="2482850" y="2546350"/>
            <a:ext cx="2565400" cy="1028700"/>
          </a:xfrm>
          <a:prstGeom prst="rect"/>
          <a:solidFill>
            <a:srgbClr val="FFFFFF"/>
          </a:solidFill>
          <a:ln w="12700">
            <a:prstDash val="dot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cxnSp>
        <p:nvCxnSpPr>
          <p:cNvPr id="29" name=""/>
          <p:cNvCxnSpPr/>
          <p:nvPr/>
        </p:nvCxnSpPr>
        <p:spPr>
          <a:xfrm>
            <a:off x="2933700" y="2546350"/>
            <a:ext cx="0" cy="5715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30" name=""/>
          <p:cNvCxnSpPr/>
          <p:nvPr/>
        </p:nvCxnSpPr>
        <p:spPr>
          <a:xfrm>
            <a:off x="2933700" y="2806700"/>
            <a:ext cx="0" cy="78105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31" name=""/>
          <p:cNvCxnSpPr/>
          <p:nvPr/>
        </p:nvCxnSpPr>
        <p:spPr>
          <a:xfrm>
            <a:off x="4597400" y="2546350"/>
            <a:ext cx="0" cy="10414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32" name=""/>
          <p:cNvSpPr/>
          <p:nvPr/>
        </p:nvSpPr>
        <p:spPr>
          <a:xfrm>
            <a:off x="3428568" y="2844800"/>
            <a:ext cx="578713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Query</a:t>
            </a:r>
          </a:p>
        </p:txBody>
      </p:sp>
      <p:cxnSp>
        <p:nvCxnSpPr>
          <p:cNvPr id="33" name=""/>
          <p:cNvCxnSpPr/>
          <p:nvPr/>
        </p:nvCxnSpPr>
        <p:spPr>
          <a:xfrm>
            <a:off x="2940050" y="3079750"/>
            <a:ext cx="1651000" cy="0"/>
          </a:xfrm>
          <a:prstGeom prst="line"/>
          <a:ln w="12700">
            <a:prstDash val="dash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34" name=""/>
          <p:cNvSpPr/>
          <p:nvPr/>
        </p:nvSpPr>
        <p:spPr>
          <a:xfrm>
            <a:off x="3343071" y="3213100"/>
            <a:ext cx="940206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Response</a:t>
            </a:r>
          </a:p>
        </p:txBody>
      </p:sp>
      <p:cxnSp>
        <p:nvCxnSpPr>
          <p:cNvPr id="35" name=""/>
          <p:cNvCxnSpPr/>
          <p:nvPr/>
        </p:nvCxnSpPr>
        <p:spPr>
          <a:xfrm flipH="1">
            <a:off x="2940050" y="3448050"/>
            <a:ext cx="1651000" cy="0"/>
          </a:xfrm>
          <a:prstGeom prst="line"/>
          <a:ln w="12700">
            <a:prstDash val="dash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36" name=""/>
          <p:cNvSpPr/>
          <p:nvPr/>
        </p:nvSpPr>
        <p:spPr>
          <a:xfrm>
            <a:off x="2527300" y="2590800"/>
            <a:ext cx="1448409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marL="0" marR="0" latinLnBrk="0"/>
            <a:r>
              <a:rPr dirty="0" sz="1600" err="1" lang="en-en">
                <a:latin typeface="Nimbus Sans"/>
              </a:rPr>
              <a:t>Server gets info</a:t>
            </a:r>
          </a:p>
        </p:txBody>
      </p:sp>
      <p:sp>
        <p:nvSpPr>
          <p:cNvPr id="37" name=""/>
          <p:cNvSpPr/>
          <p:nvPr/>
        </p:nvSpPr>
        <p:spPr>
          <a:xfrm>
            <a:off x="1883435" y="3619500"/>
            <a:ext cx="544779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Reply</a:t>
            </a:r>
          </a:p>
        </p:txBody>
      </p:sp>
      <p:cxnSp>
        <p:nvCxnSpPr>
          <p:cNvPr id="38" name=""/>
          <p:cNvCxnSpPr/>
          <p:nvPr/>
        </p:nvCxnSpPr>
        <p:spPr>
          <a:xfrm flipH="1">
            <a:off x="1289050" y="3867150"/>
            <a:ext cx="1638300" cy="0"/>
          </a:xfrm>
          <a:prstGeom prst="line"/>
          <a:ln w="38100" cmpd="dbl">
            <a:prstDash val="solid"/>
            <a:tailEnd type="triangle" w="lg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39" name=""/>
          <p:cNvSpPr/>
          <p:nvPr/>
        </p:nvSpPr>
        <p:spPr>
          <a:xfrm>
            <a:off x="744829" y="1257300"/>
            <a:ext cx="1188516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marL="0" marR="0" latinLnBrk="0"/>
            <a:r>
              <a:rPr dirty="0" sz="1600" err="1" lang="en-en">
                <a:latin typeface="Nimbus Sans"/>
              </a:rPr>
              <a:t>Server query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