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616200" cy="1460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049934" y="863600"/>
            <a:ext cx="1408379" cy="787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686356" y="10033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176934" y="1244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642668" y="1244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108403" y="1244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712313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9" name=""/>
          <p:cNvSpPr/>
          <p:nvPr/>
        </p:nvSpPr>
        <p:spPr>
          <a:xfrm>
            <a:off x="584200" y="15113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