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330700" cy="259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3970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397000" y="1409700"/>
            <a:ext cx="0" cy="12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397000" y="14605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397000" y="19177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397000" y="2006600"/>
            <a:ext cx="0" cy="768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540000" y="787400"/>
            <a:ext cx="0" cy="1987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3225800" y="463550"/>
            <a:ext cx="0" cy="2311400"/>
          </a:xfrm>
          <a:prstGeom prst="line"/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0922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1971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712190" y="800100"/>
            <a:ext cx="4996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1: Hit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622300" y="1035050"/>
            <a:ext cx="7683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701700" y="1149350"/>
            <a:ext cx="2289149" cy="15875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5" name=""/>
          <p:cNvCxnSpPr/>
          <p:nvPr/>
        </p:nvCxnSpPr>
        <p:spPr>
          <a:xfrm>
            <a:off x="1397000" y="1149350"/>
            <a:ext cx="0" cy="5714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1397000" y="1409700"/>
            <a:ext cx="0" cy="12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1397000" y="14605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1397000" y="19177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397000" y="2006600"/>
            <a:ext cx="0" cy="7429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2540000" y="1149350"/>
            <a:ext cx="0" cy="1600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752500" y="1441450"/>
            <a:ext cx="1288999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3: 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22" name=""/>
          <p:cNvSpPr/>
          <p:nvPr/>
        </p:nvSpPr>
        <p:spPr>
          <a:xfrm>
            <a:off x="1416837" y="2019300"/>
            <a:ext cx="10080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4: Request</a:t>
            </a:r>
          </a:p>
        </p:txBody>
      </p:sp>
      <p:cxnSp>
        <p:nvCxnSpPr>
          <p:cNvPr id="23" name=""/>
          <p:cNvCxnSpPr/>
          <p:nvPr/>
        </p:nvCxnSpPr>
        <p:spPr>
          <a:xfrm>
            <a:off x="1403350" y="2266950"/>
            <a:ext cx="1130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1630756" y="2362200"/>
            <a:ext cx="7707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5: Reply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1403350" y="2609850"/>
            <a:ext cx="1130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746150" y="1193800"/>
            <a:ext cx="14144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2: Server query</a:t>
            </a:r>
          </a:p>
        </p:txBody>
      </p:sp>
      <p:sp>
        <p:nvSpPr>
          <p:cNvPr id="27" name=""/>
          <p:cNvSpPr/>
          <p:nvPr/>
        </p:nvSpPr>
        <p:spPr>
          <a:xfrm>
            <a:off x="2060549" y="1200150"/>
            <a:ext cx="854163" cy="428056"/>
          </a:xfrm>
          <a:custGeom>
            <a:pathLst>
              <a:path w="854163" h="428056">
                <a:moveTo>
                  <a:pt x="282536" y="253657"/>
                </a:moveTo>
                <a:lnTo>
                  <a:pt x="282536" y="0"/>
                </a:lnTo>
                <a:lnTo>
                  <a:pt x="854163" y="0"/>
                </a:lnTo>
                <a:lnTo>
                  <a:pt x="854163" y="317500"/>
                </a:lnTo>
                <a:lnTo>
                  <a:pt x="320688" y="317500"/>
                </a:lnTo>
                <a:lnTo>
                  <a:pt x="0" y="428056"/>
                </a:lnTo>
                <a:lnTo>
                  <a:pt x="282536" y="253657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343086" y="1200150"/>
            <a:ext cx="571626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3: This is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a NOTE</a:t>
            </a:r>
          </a:p>
        </p:txBody>
      </p:sp>
      <p:sp>
        <p:nvSpPr>
          <p:cNvPr id="29" name=""/>
          <p:cNvSpPr/>
          <p:nvPr/>
        </p:nvSpPr>
        <p:spPr>
          <a:xfrm>
            <a:off x="3302000" y="2362200"/>
            <a:ext cx="1330832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000" err="1" lang="en-en">
                <a:latin typeface="Nimbus Sans"/>
              </a:rPr>
              <a:t>5: This is a COMMENT</a:t>
            </a:r>
          </a:p>
        </p:txBody>
      </p:sp>
      <p:sp>
        <p:nvSpPr>
          <p:cNvPr id="30" name=""/>
          <p:cNvSpPr/>
          <p:nvPr/>
        </p:nvSpPr>
        <p:spPr>
          <a:xfrm>
            <a:off x="533400" y="2832100"/>
            <a:ext cx="1366266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000" err="1" lang="en-en">
                <a:latin typeface="Nimbus Sans"/>
              </a:rPr>
              <a:t>4: This is an ENDNOTE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