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5664200" cy="18796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3" name=""/>
          <p:cNvCxnSpPr/>
          <p:nvPr/>
        </p:nvCxnSpPr>
        <p:spPr>
          <a:xfrm>
            <a:off x="787400" y="787400"/>
            <a:ext cx="0" cy="15494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4" name=""/>
          <p:cNvCxnSpPr/>
          <p:nvPr/>
        </p:nvCxnSpPr>
        <p:spPr>
          <a:xfrm>
            <a:off x="2438400" y="787400"/>
            <a:ext cx="0" cy="15494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5" name=""/>
          <p:cNvCxnSpPr/>
          <p:nvPr/>
        </p:nvCxnSpPr>
        <p:spPr>
          <a:xfrm>
            <a:off x="4102100" y="787400"/>
            <a:ext cx="0" cy="15494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6" name=""/>
          <p:cNvCxnSpPr/>
          <p:nvPr/>
        </p:nvCxnSpPr>
        <p:spPr>
          <a:xfrm>
            <a:off x="5753100" y="787400"/>
            <a:ext cx="0" cy="15494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7" name=""/>
          <p:cNvSpPr/>
          <p:nvPr/>
        </p:nvSpPr>
        <p:spPr>
          <a:xfrm>
            <a:off x="685800" y="508000"/>
            <a:ext cx="2032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</a:t>
            </a:r>
          </a:p>
        </p:txBody>
      </p:sp>
      <p:sp>
        <p:nvSpPr>
          <p:cNvPr id="8" name=""/>
          <p:cNvSpPr/>
          <p:nvPr/>
        </p:nvSpPr>
        <p:spPr>
          <a:xfrm>
            <a:off x="2336800" y="508000"/>
            <a:ext cx="2032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</a:t>
            </a:r>
          </a:p>
        </p:txBody>
      </p:sp>
      <p:sp>
        <p:nvSpPr>
          <p:cNvPr id="9" name=""/>
          <p:cNvSpPr/>
          <p:nvPr/>
        </p:nvSpPr>
        <p:spPr>
          <a:xfrm>
            <a:off x="4013200" y="508000"/>
            <a:ext cx="1778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</a:t>
            </a:r>
          </a:p>
        </p:txBody>
      </p:sp>
      <p:sp>
        <p:nvSpPr>
          <p:cNvPr id="10" name=""/>
          <p:cNvSpPr/>
          <p:nvPr/>
        </p:nvSpPr>
        <p:spPr>
          <a:xfrm>
            <a:off x="5651500" y="508000"/>
            <a:ext cx="2032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d</a:t>
            </a:r>
          </a:p>
        </p:txBody>
      </p:sp>
      <p:sp>
        <p:nvSpPr>
          <p:cNvPr id="11" name=""/>
          <p:cNvSpPr/>
          <p:nvPr/>
        </p:nvSpPr>
        <p:spPr>
          <a:xfrm>
            <a:off x="1055649" y="825500"/>
            <a:ext cx="1019251" cy="4699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Message 1</a:t>
            </a:r>
          </a:p>
          <a:p>
            <a:pPr algn="ctr" marL="0" marR="0" latinLnBrk="0"/>
            <a:r>
              <a:rPr dirty="0" sz="1600" err="1" lang="en-en">
                <a:latin typeface="Nimbus Sans"/>
              </a:rPr>
              <a:t>goes here</a:t>
            </a:r>
          </a:p>
        </p:txBody>
      </p:sp>
      <p:cxnSp>
        <p:nvCxnSpPr>
          <p:cNvPr id="12" name=""/>
          <p:cNvCxnSpPr/>
          <p:nvPr/>
        </p:nvCxnSpPr>
        <p:spPr>
          <a:xfrm>
            <a:off x="793750" y="1060450"/>
            <a:ext cx="16383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3" name=""/>
          <p:cNvSpPr/>
          <p:nvPr/>
        </p:nvSpPr>
        <p:spPr>
          <a:xfrm>
            <a:off x="2712999" y="1320800"/>
            <a:ext cx="1019251" cy="4699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Message 2</a:t>
            </a:r>
          </a:p>
          <a:p>
            <a:pPr algn="ctr" marL="0" marR="0" latinLnBrk="0"/>
            <a:r>
              <a:rPr dirty="0" sz="1600" err="1" lang="en-en">
                <a:latin typeface="Nimbus Sans"/>
              </a:rPr>
              <a:t>goes here</a:t>
            </a:r>
          </a:p>
        </p:txBody>
      </p:sp>
      <p:cxnSp>
        <p:nvCxnSpPr>
          <p:cNvPr id="14" name=""/>
          <p:cNvCxnSpPr/>
          <p:nvPr/>
        </p:nvCxnSpPr>
        <p:spPr>
          <a:xfrm>
            <a:off x="2444750" y="1555750"/>
            <a:ext cx="16510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5" name=""/>
          <p:cNvSpPr/>
          <p:nvPr/>
        </p:nvSpPr>
        <p:spPr>
          <a:xfrm>
            <a:off x="4370349" y="1816100"/>
            <a:ext cx="1019251" cy="4699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Messgae 3</a:t>
            </a:r>
          </a:p>
          <a:p>
            <a:pPr algn="ctr" marL="0" marR="0" latinLnBrk="0"/>
            <a:r>
              <a:rPr dirty="0" sz="1600" err="1" lang="en-en">
                <a:latin typeface="Nimbus Sans"/>
              </a:rPr>
              <a:t>goes here</a:t>
            </a:r>
          </a:p>
        </p:txBody>
      </p:sp>
      <p:cxnSp>
        <p:nvCxnSpPr>
          <p:cNvPr id="16" name=""/>
          <p:cNvCxnSpPr/>
          <p:nvPr/>
        </p:nvCxnSpPr>
        <p:spPr>
          <a:xfrm>
            <a:off x="4108450" y="2051050"/>
            <a:ext cx="16383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7" name=""/>
          <p:cNvSpPr/>
          <p:nvPr/>
        </p:nvSpPr>
        <p:spPr>
          <a:xfrm>
            <a:off x="850900" y="1301750"/>
            <a:ext cx="393700" cy="508000"/>
          </a:xfrm>
          <a:prstGeom prst="rect"/>
          <a:solidFill>
            <a:srgbClr val="FFFF00">
              <a:alpha val="78431"/>
            </a:srgbClr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8" name=""/>
          <p:cNvSpPr/>
          <p:nvPr/>
        </p:nvSpPr>
        <p:spPr>
          <a:xfrm>
            <a:off x="2501900" y="1416050"/>
            <a:ext cx="393700" cy="393700"/>
          </a:xfrm>
          <a:prstGeom prst="rect"/>
          <a:solidFill>
            <a:srgbClr val="FFFF00">
              <a:alpha val="78431"/>
            </a:srgbClr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9" name=""/>
          <p:cNvSpPr/>
          <p:nvPr/>
        </p:nvSpPr>
        <p:spPr>
          <a:xfrm>
            <a:off x="4165600" y="1301750"/>
            <a:ext cx="393700" cy="393700"/>
          </a:xfrm>
          <a:prstGeom prst="rect"/>
          <a:solidFill>
            <a:srgbClr val="FFFF00">
              <a:alpha val="78431"/>
            </a:srgbClr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