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12191969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99" d="100"/>
          <a:sy n="99" d="100"/>
        </p:scale>
        <p:origin x="96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
<Relationships xmlns="http://schemas.openxmlformats.org/package/2006/relationships"><Relationship Id="rId3" Type="http://schemas.openxmlformats.org/officeDocument/2006/relationships/presProps" Target="presProps.xml"/><Relationship Id="rId6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2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B6523-02B8-4A88-91E1-73E36FBE17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B025D7-E31F-49EA-88EF-18B9191B0C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BE9E26-DE25-4E8B-BB22-729F9C106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F41D2A-8841-4392-9D31-1A733E4B0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E721F1-8328-4025-9A13-1FDAB94E8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293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C1A11-3FDD-4EAC-9D01-D7DC28B2B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BEB6B6-BEAE-4F0B-AF5F-88A33104C5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B8BBEA-D591-4442-A642-D45A4A0AF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7779E5-4DEE-48D1-B72A-7BA8583EA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DD193D-6EC7-4CA1-8D9A-E7B7722D7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86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70AE62-358E-43AE-8C64-B9287B78FD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E94399-E83A-4A1A-B54D-4CF1601B6C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A774F-ED81-46FF-BF81-F4A13C065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2C7CB4-2A17-41D9-BECC-A5E6F9EF8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971051-DF8A-4A64-80B3-271C1E5F6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686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FBDB9-C676-4E80-9218-F8D289FB2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35580F-90EF-41CC-AE0C-AFE6938223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76F084-80EB-489F-AAF3-6383723F7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39837-6565-495D-948E-0C720B7B5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BB4BC4-E731-40E0-9EC9-3C4420B14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090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FA789-CB28-495C-A130-179F33E00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F0C9C6-8AF9-4B4A-932A-26BB9B6F41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72A662-F632-453D-8291-0D27FB27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3D0F37-DB50-40DF-A15D-B43B7ED2D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15EDF3-0668-4CDD-B837-46CC73C0F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714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F519A-D7CE-43D7-9BBA-223B266A7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28B9B-50E1-4B98-8D5E-EF3E6BA9AD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01A3AE-D203-47B0-9DA0-72C397972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C4EB80-C051-4F8A-8044-FD99DC88B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AC44BD-551A-41B8-AB33-82312887C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5BC36-299A-4713-8AAF-4625755FB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537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0F895-9D35-48D2-9533-DA48F0D35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89C5C7-93D0-46CE-A362-7787E1207F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88F67C-E05B-49F9-BA15-5EADBE5F3E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F9DCCC-DDA0-4FD3-B38C-65DDC0D276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4005DB-83B7-4DA7-9F9E-1768C530BC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C53FD5-3499-4DA6-9D35-62D871994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2BBF0F-9DB6-4151-A5D1-73920D45A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ED117B-5F63-48F0-94EC-6B302B896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211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EC195-8781-4F1F-9D5B-94F89B410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7518E6-3B5C-46F8-ABF1-30DB82040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7E26D2-2A13-48E9-98CF-58C4DFD77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BD8B42-D8FC-4AFB-856D-CEF7236F3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800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E6CEAB-B1F2-4F74-B8B1-F1ECA5549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67288C-475D-4D29-AF0B-554BAFF04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A77789-BAD6-49A9-B91D-645EC4255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574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57D2B-5B33-4623-8A0A-986F3A027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47EEDD-4590-481F-8413-875DE8845E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4A4527-F304-4543-B38D-E10075A59A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C2BD55-3B40-4BA6-B09C-6BF4338A3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42FC8E-194E-4D15-946B-E112C9023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4AFB15-705C-4D8F-9803-C32497FC6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442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B28EB-1052-4587-94FB-B5083F78B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B7A42C-2832-45E7-94B9-B7B91D266F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E1E60A-959D-4AEF-90C2-E90C7C45F0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089FD6-9172-47B9-A243-137C7BB4D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7808B5-FEDF-4DCC-9A08-F31B7B081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E2FF39-A729-4317-8B63-D099AD5DA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506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411515-5B05-49CC-8F45-04A458F28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AB04E3-0A16-4ED2-9F08-9CBE8C25FE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643978-F2C2-40BA-860D-20E9B62D35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3EAAA6-5E9B-4ABC-A3C1-37CAF86975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78F70-6803-4205-8F5F-CE6A9AE851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139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hyperlink" Target="http://abc.com" TargetMode="External"/><Relationship Id="rId3" Type="http://schemas.openxmlformats.org/officeDocument/2006/relationships/hyperlink" Target="http://abc.com/#x" TargetMode="External"/><Relationship Id="rId4" Type="http://schemas.openxmlformats.org/officeDocument/2006/relationships/hyperlink" Target="\ref note" TargetMode="External"/><Relationship Id="rId5" Type="http://schemas.openxmlformats.org/officeDocument/2006/relationships/hyperlink" Target="target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457200" y="457200"/>
            <a:ext cx="2806700" cy="3149600"/>
          </a:xfrm>
          <a:prstGeom prst="rect"/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cxnSp>
        <p:nvCxnSpPr>
          <p:cNvPr id="3" name=""/>
          <p:cNvCxnSpPr/>
          <p:nvPr/>
        </p:nvCxnSpPr>
        <p:spPr>
          <a:xfrm>
            <a:off x="863600" y="787400"/>
            <a:ext cx="0" cy="28194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4" name=""/>
          <p:cNvCxnSpPr/>
          <p:nvPr/>
        </p:nvCxnSpPr>
        <p:spPr>
          <a:xfrm>
            <a:off x="2844800" y="787400"/>
            <a:ext cx="0" cy="28194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5" name=""/>
          <p:cNvSpPr/>
          <p:nvPr/>
        </p:nvSpPr>
        <p:spPr>
          <a:xfrm>
            <a:off x="762000" y="508000"/>
            <a:ext cx="2032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a</a:t>
            </a:r>
          </a:p>
        </p:txBody>
      </p:sp>
      <p:sp>
        <p:nvSpPr>
          <p:cNvPr id="6" name=""/>
          <p:cNvSpPr/>
          <p:nvPr/>
        </p:nvSpPr>
        <p:spPr>
          <a:xfrm>
            <a:off x="2743200" y="508000"/>
            <a:ext cx="2032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b</a:t>
            </a:r>
          </a:p>
        </p:txBody>
      </p:sp>
      <p:sp>
        <p:nvSpPr>
          <p:cNvPr id="7" name=""/>
          <p:cNvSpPr/>
          <p:nvPr/>
        </p:nvSpPr>
        <p:spPr>
          <a:xfrm>
            <a:off x="1048537" y="825500"/>
            <a:ext cx="1516075" cy="4699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 u="sng">
                <a:solidFill>
                  <a:srgbClr val="0000FF"/>
                </a:solidFill>
                <a:latin typeface="Nimbus Sans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1: Whole label is</a:t>
            </a:r>
          </a:p>
          <a:p>
            <a:pPr algn="ctr" marL="0" marR="0" latinLnBrk="0"/>
            <a:r>
              <a:rPr dirty="0" sz="1600" err="1" lang="en-en" u="sng">
                <a:solidFill>
                  <a:srgbClr val="0000FF"/>
                </a:solidFill>
                <a:latin typeface="Nimbus Sans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link </a:t>
            </a:r>
          </a:p>
        </p:txBody>
      </p:sp>
      <p:cxnSp>
        <p:nvCxnSpPr>
          <p:cNvPr id="8" name=""/>
          <p:cNvCxnSpPr/>
          <p:nvPr/>
        </p:nvCxnSpPr>
        <p:spPr>
          <a:xfrm>
            <a:off x="869950" y="1060450"/>
            <a:ext cx="19685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9" name=""/>
          <p:cNvSpPr/>
          <p:nvPr/>
        </p:nvSpPr>
        <p:spPr>
          <a:xfrm>
            <a:off x="958215" y="1320800"/>
            <a:ext cx="1696720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2: One </a:t>
            </a:r>
            <a:r>
              <a:rPr dirty="0" sz="1600" err="1" lang="en-en" u="sng">
                <a:solidFill>
                  <a:srgbClr val="0000FF"/>
                </a:solidFill>
                <a:latin typeface="Nimbus Sans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word</a:t>
            </a:r>
            <a:r>
              <a:rPr dirty="0" sz="1600" err="1" lang="en-en">
                <a:latin typeface="Nimbus Sans"/>
              </a:rPr>
              <a:t> is link</a:t>
            </a:r>
          </a:p>
        </p:txBody>
      </p:sp>
      <p:cxnSp>
        <p:nvCxnSpPr>
          <p:cNvPr id="10" name=""/>
          <p:cNvCxnSpPr/>
          <p:nvPr/>
        </p:nvCxnSpPr>
        <p:spPr>
          <a:xfrm>
            <a:off x="869950" y="1555750"/>
            <a:ext cx="19685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1" name=""/>
          <p:cNvSpPr/>
          <p:nvPr/>
        </p:nvSpPr>
        <p:spPr>
          <a:xfrm>
            <a:off x="958215" y="1689100"/>
            <a:ext cx="1696720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3: One </a:t>
            </a:r>
            <a:r>
              <a:rPr dirty="0" sz="1600" err="1" lang="en-en" u="sng">
                <a:solidFill>
                  <a:srgbClr val="0000FF"/>
                </a:solidFill>
                <a:latin typeface="Nimbus Sans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word</a:t>
            </a:r>
            <a:r>
              <a:rPr dirty="0" sz="1600" err="1" lang="en-en">
                <a:latin typeface="Nimbus Sans"/>
              </a:rPr>
              <a:t> is link</a:t>
            </a:r>
          </a:p>
        </p:txBody>
      </p:sp>
      <p:cxnSp>
        <p:nvCxnSpPr>
          <p:cNvPr id="12" name=""/>
          <p:cNvCxnSpPr/>
          <p:nvPr/>
        </p:nvCxnSpPr>
        <p:spPr>
          <a:xfrm>
            <a:off x="869950" y="1924050"/>
            <a:ext cx="19685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3" name=""/>
          <p:cNvSpPr/>
          <p:nvPr/>
        </p:nvSpPr>
        <p:spPr>
          <a:xfrm>
            <a:off x="946632" y="2057400"/>
            <a:ext cx="1719884" cy="4699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 u="sng">
                <a:solidFill>
                  <a:srgbClr val="0000FF"/>
                </a:solidFill>
                <a:latin typeface="Nimbus Sans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4: At the beginning</a:t>
            </a:r>
          </a:p>
          <a:p>
            <a:pPr algn="ctr" marL="0" marR="0" latinLnBrk="0"/>
            <a:r>
              <a:rPr dirty="0" sz="1600" err="1" lang="en-en">
                <a:latin typeface="Nimbus Sans"/>
              </a:rPr>
              <a:t>only</a:t>
            </a:r>
          </a:p>
        </p:txBody>
      </p:sp>
      <p:cxnSp>
        <p:nvCxnSpPr>
          <p:cNvPr id="14" name=""/>
          <p:cNvCxnSpPr/>
          <p:nvPr/>
        </p:nvCxnSpPr>
        <p:spPr>
          <a:xfrm>
            <a:off x="869950" y="2292350"/>
            <a:ext cx="19685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5" name=""/>
          <p:cNvSpPr/>
          <p:nvPr/>
        </p:nvSpPr>
        <p:spPr>
          <a:xfrm>
            <a:off x="918387" y="2552700"/>
            <a:ext cx="1776374" cy="4699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5: </a:t>
            </a:r>
            <a:r>
              <a:rPr dirty="0" sz="1600" err="1" lang="en-en" u="sng">
                <a:solidFill>
                  <a:srgbClr val="0000FF"/>
                </a:solidFill>
                <a:latin typeface="Nimbus Sans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At the beginning</a:t>
            </a:r>
            <a:r>
              <a:rPr dirty="0" sz="1600" err="1" lang="en-en">
                <a:latin typeface="Nimbus Sans"/>
              </a:rPr>
              <a:t>,</a:t>
            </a:r>
          </a:p>
          <a:p>
            <a:pPr algn="ctr" marL="0" marR="0" latinLnBrk="0"/>
            <a:r>
              <a:rPr dirty="0" sz="1600" err="1" lang="en-en">
                <a:latin typeface="Nimbus Sans"/>
              </a:rPr>
              <a:t>but not the number</a:t>
            </a:r>
          </a:p>
        </p:txBody>
      </p:sp>
      <p:cxnSp>
        <p:nvCxnSpPr>
          <p:cNvPr id="16" name=""/>
          <p:cNvCxnSpPr/>
          <p:nvPr/>
        </p:nvCxnSpPr>
        <p:spPr>
          <a:xfrm>
            <a:off x="869950" y="2787650"/>
            <a:ext cx="19685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7" name=""/>
          <p:cNvSpPr/>
          <p:nvPr/>
        </p:nvSpPr>
        <p:spPr>
          <a:xfrm>
            <a:off x="946835" y="3048000"/>
            <a:ext cx="1719478" cy="504647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6: Different </a:t>
            </a:r>
            <a:r>
              <a:rPr dirty="0" sz="1600" err="1" lang="en-en" i="1">
                <a:solidFill>
                  <a:srgbClr val="FF0000"/>
                </a:solidFill>
                <a:latin typeface="Nimbus Sans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style</a:t>
            </a:r>
            <a:r>
              <a:rPr dirty="0" sz="1600" err="1" lang="en-en">
                <a:latin typeface="Nimbus Sans"/>
              </a:rPr>
              <a:t> of</a:t>
            </a:r>
          </a:p>
          <a:p>
            <a:pPr algn="ctr" marL="0" marR="0" latinLnBrk="0"/>
            <a:r>
              <a:rPr dirty="0" sz="1600" err="1" lang="en-en">
                <a:latin typeface="Nimbus Sans"/>
              </a:rPr>
              <a:t>link</a:t>
            </a:r>
          </a:p>
        </p:txBody>
      </p:sp>
      <p:cxnSp>
        <p:nvCxnSpPr>
          <p:cNvPr id="18" name=""/>
          <p:cNvCxnSpPr/>
          <p:nvPr/>
        </p:nvCxnSpPr>
        <p:spPr>
          <a:xfrm>
            <a:off x="869950" y="3321050"/>
            <a:ext cx="19685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Msc-generator</Application>
  <PresentationFormat>Widescreen</PresentationFormat>
  <Slides>1</Slide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Gabor Nemeth</dc:creator>
  <cp:lastModifiedBy>Gabor Nemeth</cp:lastModifiedBy>
  <cp:revision>1</cp:revision>
  <dcterms:created xsi:type="dcterms:W3CDTF">2022-02-16T11:34:08Z</dcterms:created>
  <dcterms:modified xsi:type="dcterms:W3CDTF">2022-02-16T11:43:55Z</dcterms:modified>
</cp:coreProperties>
</file>