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546600" cy="1498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990600" y="787400"/>
            <a:ext cx="0" cy="1168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641600" y="7874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641600" y="1130300"/>
            <a:ext cx="0" cy="76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2641600" y="1409700"/>
            <a:ext cx="0" cy="165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641600" y="1778000"/>
            <a:ext cx="0" cy="177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4305300" y="787400"/>
            <a:ext cx="0" cy="1168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685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0" name=""/>
          <p:cNvSpPr/>
          <p:nvPr/>
        </p:nvSpPr>
        <p:spPr>
          <a:xfrm>
            <a:off x="22987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1" name=""/>
          <p:cNvSpPr/>
          <p:nvPr/>
        </p:nvSpPr>
        <p:spPr>
          <a:xfrm>
            <a:off x="38608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2" name=""/>
          <p:cNvSpPr/>
          <p:nvPr/>
        </p:nvSpPr>
        <p:spPr>
          <a:xfrm>
            <a:off x="2209266" y="8255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3" name=""/>
          <p:cNvCxnSpPr/>
          <p:nvPr/>
        </p:nvCxnSpPr>
        <p:spPr>
          <a:xfrm>
            <a:off x="996950" y="1060450"/>
            <a:ext cx="1644650" cy="0"/>
          </a:xfrm>
          <a:prstGeom prst="line"/>
          <a:ln w="12700">
            <a:prstDash val="solid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2641600" y="1060450"/>
            <a:ext cx="1657350" cy="0"/>
          </a:xfrm>
          <a:prstGeom prst="line"/>
          <a:ln w="12700">
            <a:prstDash val="solid"/>
            <a:headEnd type="oval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2225471" y="11938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6" name=""/>
          <p:cNvCxnSpPr/>
          <p:nvPr/>
        </p:nvCxnSpPr>
        <p:spPr>
          <a:xfrm flipH="1">
            <a:off x="996950" y="1428750"/>
            <a:ext cx="1638300" cy="0"/>
          </a:xfrm>
          <a:prstGeom prst="line"/>
          <a:ln w="12700">
            <a:prstDash val="solid"/>
            <a:tailEnd type="arrow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 flipH="1">
            <a:off x="2647950" y="1428750"/>
            <a:ext cx="1651000" cy="0"/>
          </a:xfrm>
          <a:prstGeom prst="line"/>
          <a:ln w="12700">
            <a:prstDash val="solid"/>
            <a:tailEnd type="arrow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2358593" y="15621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9" name=""/>
          <p:cNvCxnSpPr/>
          <p:nvPr/>
        </p:nvCxnSpPr>
        <p:spPr>
          <a:xfrm>
            <a:off x="996950" y="1797050"/>
            <a:ext cx="1638300" cy="0"/>
          </a:xfrm>
          <a:prstGeom prst="line"/>
          <a:ln w="12700">
            <a:prstDash val="dash"/>
            <a:headEnd type="triangle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2647950" y="1797050"/>
            <a:ext cx="1651000" cy="0"/>
          </a:xfrm>
          <a:prstGeom prst="line"/>
          <a:ln w="12700">
            <a:prstDash val="dash"/>
            <a:headEnd type="triangle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