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5664200" cy="11303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787400" y="1104900"/>
            <a:ext cx="0" cy="482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438400" y="1104900"/>
            <a:ext cx="0" cy="482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4102100" y="1104900"/>
            <a:ext cx="0" cy="482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5753100" y="1104900"/>
            <a:ext cx="0" cy="482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7" name=""/>
          <p:cNvSpPr/>
          <p:nvPr/>
        </p:nvSpPr>
        <p:spPr>
          <a:xfrm>
            <a:off x="1987550" y="488950"/>
            <a:ext cx="2565400" cy="660400"/>
          </a:xfrm>
          <a:prstGeom prst="rect"/>
          <a:solidFill>
            <a:srgbClr val="FFFFFF"/>
          </a:solidFill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8" name=""/>
          <p:cNvCxnSpPr/>
          <p:nvPr/>
        </p:nvCxnSpPr>
        <p:spPr>
          <a:xfrm>
            <a:off x="2438400" y="1104900"/>
            <a:ext cx="0" cy="571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4102100" y="1104900"/>
            <a:ext cx="0" cy="571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0" name=""/>
          <p:cNvSpPr/>
          <p:nvPr/>
        </p:nvSpPr>
        <p:spPr>
          <a:xfrm>
            <a:off x="685800" y="8255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11" name=""/>
          <p:cNvSpPr/>
          <p:nvPr/>
        </p:nvSpPr>
        <p:spPr>
          <a:xfrm>
            <a:off x="2336800" y="8255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12" name=""/>
          <p:cNvSpPr/>
          <p:nvPr/>
        </p:nvSpPr>
        <p:spPr>
          <a:xfrm>
            <a:off x="4013200" y="8255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3" name=""/>
          <p:cNvSpPr/>
          <p:nvPr/>
        </p:nvSpPr>
        <p:spPr>
          <a:xfrm>
            <a:off x="5651500" y="8255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sp>
        <p:nvSpPr>
          <p:cNvPr id="14" name=""/>
          <p:cNvSpPr/>
          <p:nvPr/>
        </p:nvSpPr>
        <p:spPr>
          <a:xfrm>
            <a:off x="2032000" y="533400"/>
            <a:ext cx="160649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combined entities</a:t>
            </a:r>
          </a:p>
        </p:txBody>
      </p:sp>
      <p:sp>
        <p:nvSpPr>
          <p:cNvPr id="15" name=""/>
          <p:cNvSpPr/>
          <p:nvPr/>
        </p:nvSpPr>
        <p:spPr>
          <a:xfrm>
            <a:off x="2521077" y="1193800"/>
            <a:ext cx="140309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some message</a:t>
            </a:r>
          </a:p>
        </p:txBody>
      </p:sp>
      <p:cxnSp>
        <p:nvCxnSpPr>
          <p:cNvPr id="16" name=""/>
          <p:cNvCxnSpPr/>
          <p:nvPr/>
        </p:nvCxnSpPr>
        <p:spPr>
          <a:xfrm>
            <a:off x="793750" y="14287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7" name=""/>
          <p:cNvCxnSpPr/>
          <p:nvPr/>
        </p:nvCxnSpPr>
        <p:spPr>
          <a:xfrm>
            <a:off x="2444750" y="1428750"/>
            <a:ext cx="3302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