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581400" cy="19304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028700" y="787400"/>
            <a:ext cx="0" cy="16002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832100" y="1016000"/>
            <a:ext cx="0" cy="1371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5" name=""/>
          <p:cNvSpPr/>
          <p:nvPr/>
        </p:nvSpPr>
        <p:spPr>
          <a:xfrm>
            <a:off x="7239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6" name=""/>
          <p:cNvSpPr/>
          <p:nvPr/>
        </p:nvSpPr>
        <p:spPr>
          <a:xfrm>
            <a:off x="1866900" y="508000"/>
            <a:ext cx="1930400" cy="508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 Infrastructure</a:t>
            </a:r>
          </a:p>
        </p:txBody>
      </p:sp>
      <p:sp>
        <p:nvSpPr>
          <p:cNvPr id="7" name=""/>
          <p:cNvSpPr/>
          <p:nvPr/>
        </p:nvSpPr>
        <p:spPr>
          <a:xfrm>
            <a:off x="2647950" y="774700"/>
            <a:ext cx="368300" cy="177800"/>
          </a:xfrm>
          <a:prstGeom prst="rect"/>
          <a:solidFill>
            <a:srgbClr val="FFFFFF"/>
          </a:solidFill>
          <a:ln w="254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2714625" y="838200"/>
            <a:ext cx="234950" cy="50800"/>
          </a:xfrm>
          <a:custGeom>
            <a:pathLst>
              <a:path w="234950" h="50800">
                <a:moveTo>
                  <a:pt x="50800" y="25400"/>
                </a:moveTo>
                <a:cubicBezTo>
                  <a:pt x="50800" y="39428"/>
                  <a:pt x="39428" y="50800"/>
                  <a:pt x="25400" y="50800"/>
                </a:cubicBezTo>
                <a:cubicBezTo>
                  <a:pt x="11371" y="50800"/>
                  <a:pt x="0" y="39428"/>
                  <a:pt x="0" y="25400"/>
                </a:cubicBezTo>
                <a:cubicBezTo>
                  <a:pt x="0" y="11371"/>
                  <a:pt x="11371" y="0"/>
                  <a:pt x="25400" y="0"/>
                </a:cubicBezTo>
                <a:cubicBezTo>
                  <a:pt x="39428" y="0"/>
                  <a:pt x="50800" y="11371"/>
                  <a:pt x="50800" y="25400"/>
                </a:cubicBezTo>
                <a:close/>
                <a:moveTo>
                  <a:pt x="142875" y="25400"/>
                </a:moveTo>
                <a:cubicBezTo>
                  <a:pt x="142875" y="39428"/>
                  <a:pt x="131503" y="50800"/>
                  <a:pt x="117475" y="50800"/>
                </a:cubicBezTo>
                <a:cubicBezTo>
                  <a:pt x="103446" y="50800"/>
                  <a:pt x="92075" y="39428"/>
                  <a:pt x="92075" y="25400"/>
                </a:cubicBezTo>
                <a:cubicBezTo>
                  <a:pt x="92075" y="11371"/>
                  <a:pt x="103446" y="0"/>
                  <a:pt x="117475" y="0"/>
                </a:cubicBezTo>
                <a:cubicBezTo>
                  <a:pt x="131503" y="0"/>
                  <a:pt x="142875" y="11371"/>
                  <a:pt x="142875" y="25400"/>
                </a:cubicBezTo>
                <a:close/>
                <a:moveTo>
                  <a:pt x="234950" y="25400"/>
                </a:moveTo>
                <a:cubicBezTo>
                  <a:pt x="234950" y="39428"/>
                  <a:pt x="223578" y="50800"/>
                  <a:pt x="209550" y="50800"/>
                </a:cubicBezTo>
                <a:cubicBezTo>
                  <a:pt x="195521" y="50800"/>
                  <a:pt x="184150" y="39428"/>
                  <a:pt x="184150" y="25400"/>
                </a:cubicBezTo>
                <a:cubicBezTo>
                  <a:pt x="184150" y="11371"/>
                  <a:pt x="195521" y="0"/>
                  <a:pt x="209550" y="0"/>
                </a:cubicBezTo>
                <a:cubicBezTo>
                  <a:pt x="223578" y="0"/>
                  <a:pt x="234950" y="11371"/>
                  <a:pt x="234950" y="2540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>
            <a:off x="640689" y="10541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0" name=""/>
          <p:cNvCxnSpPr/>
          <p:nvPr/>
        </p:nvCxnSpPr>
        <p:spPr>
          <a:xfrm>
            <a:off x="622300" y="1289050"/>
            <a:ext cx="4000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1" name=""/>
          <p:cNvSpPr/>
          <p:nvPr/>
        </p:nvSpPr>
        <p:spPr>
          <a:xfrm>
            <a:off x="1051280" y="1422400"/>
            <a:ext cx="166298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 to Server</a:t>
            </a:r>
          </a:p>
        </p:txBody>
      </p:sp>
      <p:cxnSp>
        <p:nvCxnSpPr>
          <p:cNvPr id="12" name=""/>
          <p:cNvCxnSpPr/>
          <p:nvPr/>
        </p:nvCxnSpPr>
        <p:spPr>
          <a:xfrm>
            <a:off x="1035050" y="1670050"/>
            <a:ext cx="17907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2647950" y="1765300"/>
            <a:ext cx="368300" cy="177800"/>
          </a:xfrm>
          <a:prstGeom prst="rect"/>
          <a:solidFill>
            <a:srgbClr val="FFFFFF"/>
          </a:solidFill>
          <a:ln w="254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2714625" y="1828800"/>
            <a:ext cx="234950" cy="50800"/>
          </a:xfrm>
          <a:custGeom>
            <a:pathLst>
              <a:path w="234950" h="50800">
                <a:moveTo>
                  <a:pt x="50800" y="25400"/>
                </a:moveTo>
                <a:cubicBezTo>
                  <a:pt x="50800" y="39428"/>
                  <a:pt x="39428" y="50800"/>
                  <a:pt x="25400" y="50800"/>
                </a:cubicBezTo>
                <a:cubicBezTo>
                  <a:pt x="11371" y="50800"/>
                  <a:pt x="0" y="39428"/>
                  <a:pt x="0" y="25400"/>
                </a:cubicBezTo>
                <a:cubicBezTo>
                  <a:pt x="0" y="11371"/>
                  <a:pt x="11371" y="0"/>
                  <a:pt x="25400" y="0"/>
                </a:cubicBezTo>
                <a:cubicBezTo>
                  <a:pt x="39428" y="0"/>
                  <a:pt x="50800" y="11371"/>
                  <a:pt x="50800" y="25400"/>
                </a:cubicBezTo>
                <a:close/>
                <a:moveTo>
                  <a:pt x="142875" y="25400"/>
                </a:moveTo>
                <a:cubicBezTo>
                  <a:pt x="142875" y="39428"/>
                  <a:pt x="131503" y="50800"/>
                  <a:pt x="117475" y="50800"/>
                </a:cubicBezTo>
                <a:cubicBezTo>
                  <a:pt x="103446" y="50800"/>
                  <a:pt x="92075" y="39428"/>
                  <a:pt x="92075" y="25400"/>
                </a:cubicBezTo>
                <a:cubicBezTo>
                  <a:pt x="92075" y="11371"/>
                  <a:pt x="103446" y="0"/>
                  <a:pt x="117475" y="0"/>
                </a:cubicBezTo>
                <a:cubicBezTo>
                  <a:pt x="131503" y="0"/>
                  <a:pt x="142875" y="11371"/>
                  <a:pt x="142875" y="25400"/>
                </a:cubicBezTo>
                <a:close/>
                <a:moveTo>
                  <a:pt x="234950" y="25400"/>
                </a:moveTo>
                <a:cubicBezTo>
                  <a:pt x="234950" y="39428"/>
                  <a:pt x="223578" y="50800"/>
                  <a:pt x="209550" y="50800"/>
                </a:cubicBezTo>
                <a:cubicBezTo>
                  <a:pt x="195521" y="50800"/>
                  <a:pt x="184150" y="39428"/>
                  <a:pt x="184150" y="25400"/>
                </a:cubicBezTo>
                <a:cubicBezTo>
                  <a:pt x="184150" y="11371"/>
                  <a:pt x="195521" y="0"/>
                  <a:pt x="209550" y="0"/>
                </a:cubicBezTo>
                <a:cubicBezTo>
                  <a:pt x="223578" y="0"/>
                  <a:pt x="234950" y="11371"/>
                  <a:pt x="234950" y="2540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15" name=""/>
          <p:cNvSpPr/>
          <p:nvPr/>
        </p:nvSpPr>
        <p:spPr>
          <a:xfrm>
            <a:off x="1146733" y="1981200"/>
            <a:ext cx="166258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 from Server</a:t>
            </a:r>
          </a:p>
        </p:txBody>
      </p:sp>
      <p:cxnSp>
        <p:nvCxnSpPr>
          <p:cNvPr id="16" name=""/>
          <p:cNvCxnSpPr/>
          <p:nvPr/>
        </p:nvCxnSpPr>
        <p:spPr>
          <a:xfrm flipH="1">
            <a:off x="1035050" y="2228850"/>
            <a:ext cx="17907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