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171700" cy="2184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061443" y="1544195"/>
            <a:ext cx="954487" cy="959995"/>
          </a:xfrm>
          <a:custGeom>
            <a:pathLst>
              <a:path w="954487" h="959995">
                <a:moveTo>
                  <a:pt x="0" y="0"/>
                </a:moveTo>
                <a:lnTo>
                  <a:pt x="954487" y="0"/>
                </a:lnTo>
                <a:lnTo>
                  <a:pt x="954487" y="959995"/>
                </a:lnTo>
                <a:lnTo>
                  <a:pt x="0" y="959995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584200"/>
            <a:ext cx="1908974" cy="1919990"/>
          </a:xfrm>
          <a:custGeom>
            <a:pathLst>
              <a:path w="1908974" h="1919990">
                <a:moveTo>
                  <a:pt x="954487" y="0"/>
                </a:moveTo>
                <a:lnTo>
                  <a:pt x="1908974" y="1919990"/>
                </a:lnTo>
                <a:lnTo>
                  <a:pt x="0" y="1919990"/>
                </a:lnTo>
                <a:lnTo>
                  <a:pt x="954487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08309" y="1658495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061443" y="2139845"/>
            <a:ext cx="305466" cy="416393"/>
          </a:xfrm>
          <a:custGeom>
            <a:pathLst>
              <a:path w="305466" h="416393">
                <a:moveTo>
                  <a:pt x="0" y="208196"/>
                </a:moveTo>
                <a:cubicBezTo>
                  <a:pt x="0" y="0"/>
                  <a:pt x="305466" y="0"/>
                  <a:pt x="305466" y="208196"/>
                </a:cubicBezTo>
                <a:cubicBezTo>
                  <a:pt x="305466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108309" y="2208342"/>
            <a:ext cx="211734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719664" y="1798195"/>
            <a:ext cx="197510" cy="254000"/>
          </a:xfrm>
          <a:custGeom>
            <a:pathLst>
              <a:path w="197510" h="254000">
                <a:moveTo>
                  <a:pt x="0" y="0"/>
                </a:moveTo>
                <a:lnTo>
                  <a:pt x="197510" y="0"/>
                </a:lnTo>
                <a:lnTo>
                  <a:pt x="197510" y="254000"/>
                </a:lnTo>
                <a:lnTo>
                  <a:pt x="0" y="254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706964" y="1785495"/>
            <a:ext cx="222910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1620909" y="1544195"/>
            <a:ext cx="395020" cy="508000"/>
          </a:xfrm>
          <a:custGeom>
            <a:pathLst>
              <a:path w="395020" h="508000">
                <a:moveTo>
                  <a:pt x="197510" y="0"/>
                </a:moveTo>
                <a:lnTo>
                  <a:pt x="395020" y="508000"/>
                </a:lnTo>
                <a:lnTo>
                  <a:pt x="0" y="508000"/>
                </a:lnTo>
                <a:lnTo>
                  <a:pt x="19751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