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584700" cy="2260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130300" y="787400"/>
            <a:ext cx="0" cy="1930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781300" y="787400"/>
            <a:ext cx="0" cy="1930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4445000" y="787400"/>
            <a:ext cx="0" cy="1930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" name=""/>
          <p:cNvSpPr/>
          <p:nvPr/>
        </p:nvSpPr>
        <p:spPr>
          <a:xfrm>
            <a:off x="6858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7" name=""/>
          <p:cNvSpPr/>
          <p:nvPr/>
        </p:nvSpPr>
        <p:spPr>
          <a:xfrm>
            <a:off x="24384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8" name=""/>
          <p:cNvSpPr/>
          <p:nvPr/>
        </p:nvSpPr>
        <p:spPr>
          <a:xfrm>
            <a:off x="41402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9" name=""/>
          <p:cNvSpPr/>
          <p:nvPr/>
        </p:nvSpPr>
        <p:spPr>
          <a:xfrm>
            <a:off x="4559300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0" name=""/>
          <p:cNvCxnSpPr/>
          <p:nvPr/>
        </p:nvCxnSpPr>
        <p:spPr>
          <a:xfrm flipH="1">
            <a:off x="4451350" y="1060450"/>
            <a:ext cx="400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3269716" y="11938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2" name=""/>
          <p:cNvCxnSpPr/>
          <p:nvPr/>
        </p:nvCxnSpPr>
        <p:spPr>
          <a:xfrm flipH="1">
            <a:off x="2787650" y="1441450"/>
            <a:ext cx="16510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1714068" y="15748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14" name=""/>
          <p:cNvCxnSpPr/>
          <p:nvPr/>
        </p:nvCxnSpPr>
        <p:spPr>
          <a:xfrm flipH="1">
            <a:off x="1136650" y="1809750"/>
            <a:ext cx="16383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1438071" y="19431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16" name=""/>
          <p:cNvCxnSpPr/>
          <p:nvPr/>
        </p:nvCxnSpPr>
        <p:spPr>
          <a:xfrm>
            <a:off x="1136650" y="2178050"/>
            <a:ext cx="16383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3293135" y="23114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18" name=""/>
          <p:cNvCxnSpPr/>
          <p:nvPr/>
        </p:nvCxnSpPr>
        <p:spPr>
          <a:xfrm>
            <a:off x="2787650" y="2559050"/>
            <a:ext cx="16510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