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939800" cy="53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5" name=""/>
          <p:cNvCxnSpPr/>
          <p:nvPr/>
        </p:nvCxnSpPr>
        <p:spPr>
          <a:xfrm>
            <a:off x="795934" y="7239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