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943100" cy="1574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104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1211072" cy="1320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549603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544015" y="1498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cxnSp>
        <p:nvCxnSpPr>
          <p:cNvPr id="8" name=""/>
          <p:cNvCxnSpPr/>
          <p:nvPr/>
        </p:nvCxnSpPr>
        <p:spPr>
          <a:xfrm flipV="1">
            <a:off x="795934" y="1120219"/>
            <a:ext cx="753668" cy="10906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795934" y="1287773"/>
            <a:ext cx="748080" cy="305073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