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76900" cy="596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8001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511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1148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5765800" y="787400"/>
            <a:ext cx="0" cy="26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23368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4000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5651500" y="508000"/>
            <a:ext cx="228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1" name=""/>
          <p:cNvCxnSpPr/>
          <p:nvPr/>
        </p:nvCxnSpPr>
        <p:spPr>
          <a:xfrm>
            <a:off x="8064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2457450" y="89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4121150" y="8953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