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2705100" cy="10795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584200" y="854647"/>
            <a:ext cx="189179" cy="279399"/>
          </a:xfrm>
          <a:prstGeom prst="rect"/>
          <a:solidFill>
            <a:srgbClr val="FF0000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4" name=""/>
          <p:cNvSpPr/>
          <p:nvPr/>
        </p:nvSpPr>
        <p:spPr>
          <a:xfrm>
            <a:off x="1027379" y="854647"/>
            <a:ext cx="189179" cy="279399"/>
          </a:xfrm>
          <a:prstGeom prst="rect"/>
          <a:solidFill>
            <a:srgbClr val="00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5" name=""/>
          <p:cNvSpPr/>
          <p:nvPr/>
        </p:nvSpPr>
        <p:spPr>
          <a:xfrm>
            <a:off x="1470558" y="854647"/>
            <a:ext cx="189179" cy="279399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6" name=""/>
          <p:cNvSpPr/>
          <p:nvPr/>
        </p:nvSpPr>
        <p:spPr>
          <a:xfrm>
            <a:off x="1913737" y="854647"/>
            <a:ext cx="177800" cy="279399"/>
          </a:xfrm>
          <a:prstGeom prst="rect"/>
          <a:solidFill>
            <a:srgbClr val="00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7" name=""/>
          <p:cNvSpPr/>
          <p:nvPr/>
        </p:nvSpPr>
        <p:spPr>
          <a:xfrm>
            <a:off x="2345537" y="584200"/>
            <a:ext cx="680313" cy="820295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8" name=""/>
          <p:cNvSpPr/>
          <p:nvPr/>
        </p:nvSpPr>
        <p:spPr>
          <a:xfrm>
            <a:off x="2510637" y="723900"/>
            <a:ext cx="375513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BIG</a:t>
            </a:r>
          </a:p>
        </p:txBody>
      </p:sp>
      <p:sp>
        <p:nvSpPr>
          <p:cNvPr id="9" name=""/>
          <p:cNvSpPr/>
          <p:nvPr/>
        </p:nvSpPr>
        <p:spPr>
          <a:xfrm>
            <a:off x="2551449" y="913150"/>
            <a:ext cx="268490" cy="416393"/>
          </a:xfrm>
          <a:custGeom>
            <a:pathLst>
              <a:path w="268490" h="416393">
                <a:moveTo>
                  <a:pt x="0" y="208196"/>
                </a:moveTo>
                <a:cubicBezTo>
                  <a:pt x="0" y="0"/>
                  <a:pt x="268490" y="0"/>
                  <a:pt x="268490" y="208196"/>
                </a:cubicBezTo>
                <a:cubicBezTo>
                  <a:pt x="268490" y="416393"/>
                  <a:pt x="0" y="416393"/>
                  <a:pt x="0" y="208196"/>
                </a:cubicBezTo>
                <a:close/>
              </a:path>
            </a:pathLst>
          </a:custGeom>
          <a:solidFill>
            <a:srgbClr val="00FF00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0" name=""/>
          <p:cNvSpPr/>
          <p:nvPr/>
        </p:nvSpPr>
        <p:spPr>
          <a:xfrm>
            <a:off x="2591104" y="981647"/>
            <a:ext cx="189179" cy="279399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599" err="1" lang="en-en">
                <a:latin typeface="Nimbus Sans"/>
              </a:rPr>
              <a:t>d</a:t>
            </a:r>
          </a:p>
        </p:txBody>
      </p:sp>
      <p:cxnSp>
        <p:nvCxnSpPr>
          <p:cNvPr id="11" name=""/>
          <p:cNvCxnSpPr/>
          <p:nvPr/>
        </p:nvCxnSpPr>
        <p:spPr>
          <a:xfrm>
            <a:off x="2091537" y="1010876"/>
            <a:ext cx="461245" cy="85758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