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136900" cy="5181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485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251200" y="787400"/>
            <a:ext cx="0" cy="485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3149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315237" y="8255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Not numbered</a:t>
            </a:r>
          </a:p>
        </p:txBody>
      </p:sp>
      <p:cxnSp>
        <p:nvCxnSpPr>
          <p:cNvPr id="8" name=""/>
          <p:cNvCxnSpPr/>
          <p:nvPr/>
        </p:nvCxnSpPr>
        <p:spPr>
          <a:xfrm>
            <a:off x="793750" y="10604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371726" y="1193800"/>
            <a:ext cx="11998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1: Numbered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3750" y="14287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315237" y="15621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10: Numbered</a:t>
            </a:r>
          </a:p>
        </p:txBody>
      </p:sp>
      <p:cxnSp>
        <p:nvCxnSpPr>
          <p:cNvPr id="12" name=""/>
          <p:cNvCxnSpPr/>
          <p:nvPr/>
        </p:nvCxnSpPr>
        <p:spPr>
          <a:xfrm>
            <a:off x="793750" y="17970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315237" y="19304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Not numbered</a:t>
            </a:r>
          </a:p>
        </p:txBody>
      </p:sp>
      <p:cxnSp>
        <p:nvCxnSpPr>
          <p:cNvPr id="14" name=""/>
          <p:cNvCxnSpPr/>
          <p:nvPr/>
        </p:nvCxnSpPr>
        <p:spPr>
          <a:xfrm>
            <a:off x="793750" y="21653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044371" y="2298700"/>
            <a:ext cx="1854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11: Number is bold</a:t>
            </a:r>
          </a:p>
        </p:txBody>
      </p:sp>
      <p:cxnSp>
        <p:nvCxnSpPr>
          <p:cNvPr id="16" name=""/>
          <p:cNvCxnSpPr/>
          <p:nvPr/>
        </p:nvCxnSpPr>
        <p:spPr>
          <a:xfrm>
            <a:off x="793750" y="25336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863726" y="2667000"/>
            <a:ext cx="22158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12: </a:t>
            </a:r>
            <a:r>
              <a:rPr dirty="0" sz="1600" err="1" lang="en-en" b="1">
                <a:latin typeface="Nimbus Sans"/>
              </a:rPr>
              <a:t>Number is not bold</a:t>
            </a:r>
          </a:p>
        </p:txBody>
      </p:sp>
      <p:cxnSp>
        <p:nvCxnSpPr>
          <p:cNvPr id="18" name=""/>
          <p:cNvCxnSpPr/>
          <p:nvPr/>
        </p:nvCxnSpPr>
        <p:spPr>
          <a:xfrm>
            <a:off x="793750" y="29019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1145870" y="3035300"/>
            <a:ext cx="16516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Our number is: 13</a:t>
            </a:r>
          </a:p>
        </p:txBody>
      </p:sp>
      <p:cxnSp>
        <p:nvCxnSpPr>
          <p:cNvPr id="20" name=""/>
          <p:cNvCxnSpPr/>
          <p:nvPr/>
        </p:nvCxnSpPr>
        <p:spPr>
          <a:xfrm>
            <a:off x="793750" y="32702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812723" y="3403600"/>
            <a:ext cx="231790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(14) This may be optional</a:t>
            </a:r>
          </a:p>
        </p:txBody>
      </p:sp>
      <p:cxnSp>
        <p:nvCxnSpPr>
          <p:cNvPr id="22" name=""/>
          <p:cNvCxnSpPr/>
          <p:nvPr/>
        </p:nvCxnSpPr>
        <p:spPr>
          <a:xfrm>
            <a:off x="793750" y="36385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829487" y="3771900"/>
            <a:ext cx="228437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Step #15 is: Some action</a:t>
            </a:r>
          </a:p>
        </p:txBody>
      </p:sp>
      <p:cxnSp>
        <p:nvCxnSpPr>
          <p:cNvPr id="24" name=""/>
          <p:cNvCxnSpPr/>
          <p:nvPr/>
        </p:nvCxnSpPr>
        <p:spPr>
          <a:xfrm>
            <a:off x="793750" y="40068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829487" y="4140200"/>
            <a:ext cx="228437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Step #16 is: Some action</a:t>
            </a:r>
          </a:p>
        </p:txBody>
      </p:sp>
      <p:cxnSp>
        <p:nvCxnSpPr>
          <p:cNvPr id="26" name=""/>
          <p:cNvCxnSpPr/>
          <p:nvPr/>
        </p:nvCxnSpPr>
        <p:spPr>
          <a:xfrm>
            <a:off x="793750" y="43751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1219225" y="4508500"/>
            <a:ext cx="15048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0000"/>
                </a:solidFill>
                <a:latin typeface="Nimbus Sans"/>
              </a:rPr>
              <a:t>17: </a:t>
            </a:r>
            <a:r>
              <a:rPr dirty="0" sz="1600" err="1" lang="en-en">
                <a:latin typeface="Nimbus Sans"/>
              </a:rPr>
              <a:t>Some action</a:t>
            </a:r>
          </a:p>
        </p:txBody>
      </p:sp>
      <p:cxnSp>
        <p:nvCxnSpPr>
          <p:cNvPr id="28" name=""/>
          <p:cNvCxnSpPr/>
          <p:nvPr/>
        </p:nvCxnSpPr>
        <p:spPr>
          <a:xfrm>
            <a:off x="793750" y="47434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1219225" y="4876800"/>
            <a:ext cx="15048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 u="sng">
                <a:solidFill>
                  <a:srgbClr val="FF0000"/>
                </a:solidFill>
                <a:latin typeface="Nimbus Sans"/>
              </a:rPr>
              <a:t>18: </a:t>
            </a:r>
            <a:r>
              <a:rPr dirty="0" sz="1600" err="1" lang="en-en" u="sng">
                <a:solidFill>
                  <a:srgbClr val="0000FF"/>
                </a:solidFill>
                <a:latin typeface="Nimbus Sans"/>
              </a:rPr>
              <a:t>Some action</a:t>
            </a:r>
          </a:p>
        </p:txBody>
      </p:sp>
      <p:cxnSp>
        <p:nvCxnSpPr>
          <p:cNvPr id="30" name=""/>
          <p:cNvCxnSpPr/>
          <p:nvPr/>
        </p:nvCxnSpPr>
        <p:spPr>
          <a:xfrm>
            <a:off x="793750" y="51117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1219225" y="5245100"/>
            <a:ext cx="15048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0000"/>
                </a:solidFill>
                <a:latin typeface="Nimbus Sans"/>
              </a:rPr>
              <a:t>19: </a:t>
            </a:r>
            <a:r>
              <a:rPr dirty="0" sz="1600" err="1" lang="en-en">
                <a:latin typeface="Nimbus Sans"/>
              </a:rPr>
              <a:t/>
            </a:r>
            <a:r>
              <a:rPr dirty="0" sz="1600" err="1" lang="en-en" u="sng">
                <a:solidFill>
                  <a:srgbClr val="0000FF"/>
                </a:solidFill>
                <a:latin typeface="Nimbus Sans"/>
              </a:rPr>
              <a:t>Some action</a:t>
            </a:r>
          </a:p>
        </p:txBody>
      </p:sp>
      <p:cxnSp>
        <p:nvCxnSpPr>
          <p:cNvPr id="32" name=""/>
          <p:cNvCxnSpPr/>
          <p:nvPr/>
        </p:nvCxnSpPr>
        <p:spPr>
          <a:xfrm>
            <a:off x="793750" y="5480050"/>
            <a:ext cx="2451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