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2806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1473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77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870200"/>
            <a:ext cx="0" cy="393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559300" y="787400"/>
            <a:ext cx="0" cy="247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2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4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5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7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238502" y="2228850"/>
            <a:ext cx="1314196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0" name=""/>
          <p:cNvSpPr/>
          <p:nvPr/>
        </p:nvSpPr>
        <p:spPr>
          <a:xfrm>
            <a:off x="2264562" y="2609850"/>
            <a:ext cx="2745587" cy="65405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>
            <a:off x="2895600" y="2609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2895600" y="2870200"/>
            <a:ext cx="0" cy="393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4559300" y="2609850"/>
            <a:ext cx="0" cy="654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390468" y="2908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5" name=""/>
          <p:cNvCxnSpPr/>
          <p:nvPr/>
        </p:nvCxnSpPr>
        <p:spPr>
          <a:xfrm>
            <a:off x="2901950" y="3143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270912" y="26162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2270912" y="26162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309012" y="26543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29" name=""/>
          <p:cNvSpPr/>
          <p:nvPr/>
        </p:nvSpPr>
        <p:spPr>
          <a:xfrm>
            <a:off x="2759227" y="26543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" name=""/>
          <p:cNvSpPr/>
          <p:nvPr/>
        </p:nvSpPr>
        <p:spPr>
          <a:xfrm>
            <a:off x="457200" y="457200"/>
            <a:ext cx="4813300" cy="1612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1" name=""/>
          <p:cNvCxnSpPr/>
          <p:nvPr/>
        </p:nvCxnSpPr>
        <p:spPr>
          <a:xfrm>
            <a:off x="1244600" y="463550"/>
            <a:ext cx="0" cy="1606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2895600" y="463550"/>
            <a:ext cx="0" cy="4254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2895600" y="1092200"/>
            <a:ext cx="0" cy="977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4" name=""/>
          <p:cNvCxnSpPr/>
          <p:nvPr/>
        </p:nvCxnSpPr>
        <p:spPr>
          <a:xfrm>
            <a:off x="4559300" y="463550"/>
            <a:ext cx="0" cy="1606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2264562" y="457200"/>
            <a:ext cx="2745587" cy="116205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36" name=""/>
          <p:cNvCxnSpPr/>
          <p:nvPr/>
        </p:nvCxnSpPr>
        <p:spPr>
          <a:xfrm>
            <a:off x="2895600" y="457200"/>
            <a:ext cx="0" cy="387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7" name=""/>
          <p:cNvCxnSpPr/>
          <p:nvPr/>
        </p:nvCxnSpPr>
        <p:spPr>
          <a:xfrm>
            <a:off x="4559300" y="457200"/>
            <a:ext cx="0" cy="387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3304971" y="4699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9" name=""/>
          <p:cNvCxnSpPr/>
          <p:nvPr/>
        </p:nvCxnSpPr>
        <p:spPr>
          <a:xfrm flipH="1">
            <a:off x="2901950" y="7048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0" name=""/>
          <p:cNvCxnSpPr/>
          <p:nvPr/>
        </p:nvCxnSpPr>
        <p:spPr>
          <a:xfrm>
            <a:off x="2895600" y="831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1" name=""/>
          <p:cNvCxnSpPr/>
          <p:nvPr/>
        </p:nvCxnSpPr>
        <p:spPr>
          <a:xfrm>
            <a:off x="2895600" y="1092200"/>
            <a:ext cx="0" cy="539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2" name=""/>
          <p:cNvCxnSpPr/>
          <p:nvPr/>
        </p:nvCxnSpPr>
        <p:spPr>
          <a:xfrm>
            <a:off x="4559300" y="83185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3" name=""/>
          <p:cNvSpPr/>
          <p:nvPr/>
        </p:nvSpPr>
        <p:spPr>
          <a:xfrm>
            <a:off x="2309012" y="1130300"/>
            <a:ext cx="567537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>
                <a:latin typeface="Nimbus Sans"/>
              </a:rPr>
              <a:t>cache</a:t>
            </a:r>
          </a:p>
        </p:txBody>
      </p:sp>
      <p:sp>
        <p:nvSpPr>
          <p:cNvPr id="44" name=""/>
          <p:cNvSpPr/>
          <p:nvPr/>
        </p:nvSpPr>
        <p:spPr>
          <a:xfrm>
            <a:off x="2901950" y="1117600"/>
            <a:ext cx="622300" cy="381000"/>
          </a:xfrm>
          <a:custGeom>
            <a:pathLst>
              <a:path w="622300" h="381000">
                <a:moveTo>
                  <a:pt x="0" y="0"/>
                </a:moveTo>
                <a:cubicBezTo>
                  <a:pt x="343686" y="0"/>
                  <a:pt x="622300" y="85289"/>
                  <a:pt x="622300" y="190500"/>
                </a:cubicBezTo>
                <a:cubicBezTo>
                  <a:pt x="622300" y="295710"/>
                  <a:pt x="343686" y="381000"/>
                  <a:pt x="0" y="3810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5" name=""/>
          <p:cNvCxnSpPr/>
          <p:nvPr/>
        </p:nvCxnSpPr>
        <p:spPr>
          <a:xfrm>
            <a:off x="2264562" y="831850"/>
            <a:ext cx="27455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270912" y="8382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7" name=""/>
          <p:cNvSpPr/>
          <p:nvPr/>
        </p:nvSpPr>
        <p:spPr>
          <a:xfrm>
            <a:off x="2270912" y="8382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2309012" y="8763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9" name=""/>
          <p:cNvSpPr/>
          <p:nvPr/>
        </p:nvSpPr>
        <p:spPr>
          <a:xfrm>
            <a:off x="2759227" y="8763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50" name=""/>
          <p:cNvSpPr/>
          <p:nvPr/>
        </p:nvSpPr>
        <p:spPr>
          <a:xfrm>
            <a:off x="1845335" y="16637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51" name=""/>
          <p:cNvCxnSpPr/>
          <p:nvPr/>
        </p:nvCxnSpPr>
        <p:spPr>
          <a:xfrm flipH="1">
            <a:off x="1250950" y="19113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2" name=""/>
          <p:cNvSpPr/>
          <p:nvPr/>
        </p:nvSpPr>
        <p:spPr>
          <a:xfrm>
            <a:off x="457200" y="457200"/>
            <a:ext cx="4813300" cy="1269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2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