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810000" cy="19177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117600" y="787400"/>
            <a:ext cx="0" cy="15874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3594100" y="787400"/>
            <a:ext cx="0" cy="15874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5" name=""/>
          <p:cNvSpPr/>
          <p:nvPr/>
        </p:nvSpPr>
        <p:spPr>
          <a:xfrm>
            <a:off x="7747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Host 1</a:t>
            </a:r>
          </a:p>
        </p:txBody>
      </p:sp>
      <p:sp>
        <p:nvSpPr>
          <p:cNvPr id="6" name=""/>
          <p:cNvSpPr/>
          <p:nvPr/>
        </p:nvSpPr>
        <p:spPr>
          <a:xfrm>
            <a:off x="32512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Host 2</a:t>
            </a:r>
          </a:p>
        </p:txBody>
      </p:sp>
      <p:sp>
        <p:nvSpPr>
          <p:cNvPr id="7" name=""/>
          <p:cNvSpPr/>
          <p:nvPr/>
        </p:nvSpPr>
        <p:spPr>
          <a:xfrm rot="600000">
            <a:off x="1154041" y="869136"/>
            <a:ext cx="4431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SYN</a:t>
            </a:r>
          </a:p>
        </p:txBody>
      </p:sp>
      <p:cxnSp>
        <p:nvCxnSpPr>
          <p:cNvPr id="8" name=""/>
          <p:cNvCxnSpPr/>
          <p:nvPr/>
        </p:nvCxnSpPr>
        <p:spPr>
          <a:xfrm>
            <a:off x="1123950" y="1061569"/>
            <a:ext cx="2463800" cy="434434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 rot="-600000">
            <a:off x="3114479" y="1631136"/>
            <a:ext cx="4431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>
                <a:latin typeface="Nimbus Sans"/>
              </a:rPr>
              <a:t>ACK</a:t>
            </a:r>
          </a:p>
        </p:txBody>
      </p:sp>
      <p:cxnSp>
        <p:nvCxnSpPr>
          <p:cNvPr id="10" name=""/>
          <p:cNvCxnSpPr/>
          <p:nvPr/>
        </p:nvCxnSpPr>
        <p:spPr>
          <a:xfrm flipH="1">
            <a:off x="1123950" y="1823569"/>
            <a:ext cx="2463800" cy="434434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 rot="-600000">
            <a:off x="3114479" y="869136"/>
            <a:ext cx="4431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>
                <a:latin typeface="Nimbus Sans"/>
              </a:rPr>
              <a:t>SYN</a:t>
            </a:r>
          </a:p>
        </p:txBody>
      </p:sp>
      <p:cxnSp>
        <p:nvCxnSpPr>
          <p:cNvPr id="12" name=""/>
          <p:cNvCxnSpPr/>
          <p:nvPr/>
        </p:nvCxnSpPr>
        <p:spPr>
          <a:xfrm flipH="1">
            <a:off x="1123950" y="1061569"/>
            <a:ext cx="2463800" cy="434434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 rot="600000">
            <a:off x="1154041" y="1631136"/>
            <a:ext cx="4431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ACK</a:t>
            </a:r>
          </a:p>
        </p:txBody>
      </p:sp>
      <p:cxnSp>
        <p:nvCxnSpPr>
          <p:cNvPr id="14" name=""/>
          <p:cNvCxnSpPr/>
          <p:nvPr/>
        </p:nvCxnSpPr>
        <p:spPr>
          <a:xfrm>
            <a:off x="1123950" y="1823569"/>
            <a:ext cx="2463800" cy="434434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