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660900" cy="2387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104900" y="787400"/>
            <a:ext cx="0" cy="2057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755900" y="787400"/>
            <a:ext cx="0" cy="431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755900" y="1431376"/>
            <a:ext cx="0" cy="549823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2755900" y="2193376"/>
            <a:ext cx="0" cy="38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2755900" y="2358476"/>
            <a:ext cx="0" cy="54523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2755900" y="2616200"/>
            <a:ext cx="0" cy="38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2755900" y="2781300"/>
            <a:ext cx="0" cy="63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4419600" y="787400"/>
            <a:ext cx="0" cy="2057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1" name=""/>
          <p:cNvSpPr/>
          <p:nvPr/>
        </p:nvSpPr>
        <p:spPr>
          <a:xfrm>
            <a:off x="8001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12" name=""/>
          <p:cNvSpPr/>
          <p:nvPr/>
        </p:nvSpPr>
        <p:spPr>
          <a:xfrm>
            <a:off x="24130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3" name=""/>
          <p:cNvSpPr/>
          <p:nvPr/>
        </p:nvSpPr>
        <p:spPr>
          <a:xfrm>
            <a:off x="39751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4" name=""/>
          <p:cNvSpPr/>
          <p:nvPr/>
        </p:nvSpPr>
        <p:spPr>
          <a:xfrm>
            <a:off x="643813" y="825500"/>
            <a:ext cx="344322" cy="23757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  <a:r>
              <a:rPr dirty="0" sz="1600" err="1" lang="en-en" baseline="-40000">
                <a:latin typeface="Nimbus Sans"/>
              </a:rPr>
              <a:t>1</a:t>
            </a:r>
          </a:p>
        </p:txBody>
      </p:sp>
      <p:cxnSp>
        <p:nvCxnSpPr>
          <p:cNvPr id="15" name=""/>
          <p:cNvCxnSpPr/>
          <p:nvPr/>
        </p:nvCxnSpPr>
        <p:spPr>
          <a:xfrm>
            <a:off x="622300" y="1073150"/>
            <a:ext cx="4762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6" name=""/>
          <p:cNvSpPr/>
          <p:nvPr/>
        </p:nvSpPr>
        <p:spPr>
          <a:xfrm>
            <a:off x="1878584" y="1206500"/>
            <a:ext cx="1767332" cy="23757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  <a:r>
              <a:rPr dirty="0" sz="1600" err="1" lang="en-en" baseline="-40000">
                <a:latin typeface="Nimbus Sans"/>
              </a:rPr>
              <a:t>1</a:t>
            </a:r>
            <a:r>
              <a:rPr dirty="0" sz="1600" err="1" lang="en-en">
                <a:latin typeface="Nimbus Sans"/>
              </a:rPr>
              <a:t> with reply</a:t>
            </a:r>
          </a:p>
        </p:txBody>
      </p:sp>
      <p:cxnSp>
        <p:nvCxnSpPr>
          <p:cNvPr id="17" name=""/>
          <p:cNvCxnSpPr/>
          <p:nvPr/>
        </p:nvCxnSpPr>
        <p:spPr>
          <a:xfrm>
            <a:off x="1111250" y="1454150"/>
            <a:ext cx="1638300" cy="0"/>
          </a:xfrm>
          <a:prstGeom prst="line"/>
          <a:ln w="12700">
            <a:prstDash val="solid"/>
            <a:headEnd type="triangle" w="lg" len="lg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8" name=""/>
          <p:cNvCxnSpPr/>
          <p:nvPr/>
        </p:nvCxnSpPr>
        <p:spPr>
          <a:xfrm>
            <a:off x="2762250" y="1454150"/>
            <a:ext cx="1651000" cy="0"/>
          </a:xfrm>
          <a:prstGeom prst="line"/>
          <a:ln w="12700">
            <a:prstDash val="solid"/>
            <a:headEnd type="triangle" w="lg" len="lg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9" name=""/>
          <p:cNvSpPr/>
          <p:nvPr/>
        </p:nvSpPr>
        <p:spPr>
          <a:xfrm>
            <a:off x="643813" y="1587500"/>
            <a:ext cx="344322" cy="23757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  <a:r>
              <a:rPr dirty="0" sz="1600" err="1" lang="en-en" baseline="-40000">
                <a:latin typeface="Nimbus Sans"/>
              </a:rPr>
              <a:t>2</a:t>
            </a:r>
          </a:p>
        </p:txBody>
      </p:sp>
      <p:cxnSp>
        <p:nvCxnSpPr>
          <p:cNvPr id="20" name=""/>
          <p:cNvCxnSpPr/>
          <p:nvPr/>
        </p:nvCxnSpPr>
        <p:spPr>
          <a:xfrm>
            <a:off x="622300" y="1835150"/>
            <a:ext cx="4762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1" name=""/>
          <p:cNvSpPr/>
          <p:nvPr/>
        </p:nvSpPr>
        <p:spPr>
          <a:xfrm>
            <a:off x="2288260" y="1968500"/>
            <a:ext cx="852728" cy="40267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  <a:r>
              <a:rPr dirty="0" sz="1600" err="1" lang="en-en" baseline="-40000">
                <a:latin typeface="Nimbus Sans"/>
              </a:rPr>
              <a:t>2</a:t>
            </a:r>
          </a:p>
          <a:p>
            <a:pPr algn="ctr" marL="0" marR="0" latinLnBrk="0"/>
            <a:r>
              <a:rPr dirty="0" sz="1000" err="1" lang="en-en">
                <a:latin typeface="Nimbus Sans"/>
              </a:rPr>
              <a:t>Parameter=</a:t>
            </a:r>
            <a:r>
              <a:rPr dirty="0" sz="1000" err="1" lang="en-en" b="1">
                <a:latin typeface="Nimbus Sans"/>
              </a:rPr>
              <a:t>2</a:t>
            </a:r>
          </a:p>
        </p:txBody>
      </p:sp>
      <p:cxnSp>
        <p:nvCxnSpPr>
          <p:cNvPr id="22" name=""/>
          <p:cNvCxnSpPr/>
          <p:nvPr/>
        </p:nvCxnSpPr>
        <p:spPr>
          <a:xfrm>
            <a:off x="1111250" y="2216150"/>
            <a:ext cx="3302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3" name=""/>
          <p:cNvSpPr/>
          <p:nvPr/>
        </p:nvSpPr>
        <p:spPr>
          <a:xfrm>
            <a:off x="2214879" y="2400300"/>
            <a:ext cx="1189990" cy="3937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Reponse</a:t>
            </a:r>
          </a:p>
          <a:p>
            <a:pPr algn="ctr" marL="0" marR="0" latinLnBrk="0"/>
            <a:r>
              <a:rPr dirty="0" sz="1000" err="1" lang="en-en">
                <a:latin typeface="Nimbus Sans"/>
              </a:rPr>
              <a:t>May contain an error</a:t>
            </a:r>
          </a:p>
        </p:txBody>
      </p:sp>
      <p:cxnSp>
        <p:nvCxnSpPr>
          <p:cNvPr id="24" name=""/>
          <p:cNvCxnSpPr/>
          <p:nvPr/>
        </p:nvCxnSpPr>
        <p:spPr>
          <a:xfrm flipH="1">
            <a:off x="1111250" y="2635250"/>
            <a:ext cx="3302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