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898900" cy="5181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1066800"/>
            <a:ext cx="0" cy="431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5367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9939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2082800"/>
            <a:ext cx="0" cy="3556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298700" y="1066800"/>
            <a:ext cx="0" cy="1562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298700" y="28321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298700" y="3213100"/>
            <a:ext cx="0" cy="838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298700" y="4254500"/>
            <a:ext cx="0" cy="1079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298700" y="5537200"/>
            <a:ext cx="0" cy="1015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3492500" y="1066800"/>
            <a:ext cx="0" cy="4572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62000" y="508000"/>
            <a:ext cx="965200" cy="558800"/>
          </a:xfrm>
          <a:prstGeom prst="roundRect">
            <a:avLst>
              <a:gd name="adj" fmla="val 22727"/>
            </a:avLst>
          </a:pr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25400">
            <a:prstDash val="solid"/>
          </a:ln>
        </p:spPr>
        <p:style>
          <a:lnRef idx="1">
            <a:srgbClr val="D23F7A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1790700" y="508000"/>
            <a:ext cx="1016000" cy="558800"/>
          </a:xfrm>
          <a:prstGeom prst="roundRect">
            <a:avLst>
              <a:gd name="adj" fmla="val 22727"/>
            </a:avLst>
          </a:pr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25400">
            <a:prstDash val="solid"/>
          </a:ln>
        </p:spPr>
        <p:style>
          <a:lnRef idx="1">
            <a:srgbClr val="D23F7A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2870200" y="508000"/>
            <a:ext cx="1244600" cy="558800"/>
          </a:xfrm>
          <a:prstGeom prst="roundRect">
            <a:avLst>
              <a:gd name="adj" fmla="val 22727"/>
            </a:avLst>
          </a:pr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25400">
            <a:prstDash val="solid"/>
          </a:ln>
        </p:spPr>
        <p:style>
          <a:lnRef idx="1">
            <a:srgbClr val="D23F7A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731342" y="11049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346200"/>
            <a:ext cx="6159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13079" y="1517650"/>
            <a:ext cx="1063040" cy="546100"/>
          </a:xfrm>
          <a:prstGeom prst="rect"/>
          <a:gradFill>
            <a:gsLst>
              <a:gs pos="0">
                <a:srgbClr val="FCF398"/>
              </a:gs>
              <a:gs pos="100000">
                <a:srgbClr val="FEFCEA"/>
              </a:gs>
            </a:gsLst>
            <a:lin ang="16200000" scaled="1"/>
          </a:gra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9" name=""/>
          <p:cNvSpPr/>
          <p:nvPr/>
        </p:nvSpPr>
        <p:spPr>
          <a:xfrm>
            <a:off x="1305979" y="21209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250950" y="2387600"/>
            <a:ext cx="1041400" cy="0"/>
          </a:xfrm>
          <a:prstGeom prst="line"/>
          <a:ln w="76200" cmpd="dbl">
            <a:prstDash val="solid"/>
            <a:tailEnd type="triangle" w="med" len="sm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1641601" y="2571750"/>
            <a:ext cx="1314196" cy="317500"/>
          </a:xfrm>
          <a:prstGeom prst="rect"/>
          <a:gradFill>
            <a:gsLst>
              <a:gs pos="0">
                <a:srgbClr val="FCF398"/>
              </a:gs>
              <a:gs pos="100000">
                <a:srgbClr val="FEFCEA"/>
              </a:gs>
            </a:gsLst>
            <a:lin ang="162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2" name=""/>
          <p:cNvSpPr/>
          <p:nvPr/>
        </p:nvSpPr>
        <p:spPr>
          <a:xfrm>
            <a:off x="1667662" y="2952750"/>
            <a:ext cx="2275687" cy="18923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298700" y="29527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298700" y="3213100"/>
            <a:ext cx="0" cy="793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3492500" y="2952750"/>
            <a:ext cx="0" cy="105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558618" y="32512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2305050" y="3492500"/>
            <a:ext cx="11811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2473121" y="36195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2305050" y="3860800"/>
            <a:ext cx="11811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298700" y="39941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298700" y="4254500"/>
            <a:ext cx="0" cy="6032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3492500" y="3994150"/>
            <a:ext cx="0" cy="863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1712112" y="4292600"/>
            <a:ext cx="567537" cy="49275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cache</a:t>
            </a:r>
          </a:p>
        </p:txBody>
      </p:sp>
      <p:sp>
        <p:nvSpPr>
          <p:cNvPr id="34" name=""/>
          <p:cNvSpPr/>
          <p:nvPr/>
        </p:nvSpPr>
        <p:spPr>
          <a:xfrm>
            <a:off x="2305050" y="4278630"/>
            <a:ext cx="622300" cy="444500"/>
          </a:xfrm>
          <a:custGeom>
            <a:pathLst>
              <a:path w="622300" h="444500">
                <a:moveTo>
                  <a:pt x="0" y="0"/>
                </a:moveTo>
                <a:cubicBezTo>
                  <a:pt x="343686" y="0"/>
                  <a:pt x="622300" y="99504"/>
                  <a:pt x="622300" y="222250"/>
                </a:cubicBezTo>
                <a:cubicBezTo>
                  <a:pt x="622300" y="344995"/>
                  <a:pt x="343686" y="444500"/>
                  <a:pt x="0" y="444500"/>
                </a:cubicBezTo>
              </a:path>
            </a:pathLst>
          </a:custGeom>
          <a:noFill/>
          <a:ln w="25400">
            <a:prstDash val="solid"/>
            <a:tailEnd type="triangle" w="lg" len="lg"/>
          </a:ln>
        </p:spPr>
        <p:style>
          <a:lnRef idx="1">
            <a:srgbClr val="E084A7"/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>
            <a:off x="1667662" y="3994150"/>
            <a:ext cx="227568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1674012" y="29591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1674012" y="29591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1712112" y="29972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solidFill>
                  <a:srgbClr val="C20A50"/>
                </a:solidFill>
                <a:latin typeface="Nimbus Sans"/>
              </a:rPr>
              <a:t>Alt#1</a:t>
            </a:r>
          </a:p>
        </p:txBody>
      </p:sp>
      <p:sp>
        <p:nvSpPr>
          <p:cNvPr id="39" name=""/>
          <p:cNvSpPr/>
          <p:nvPr/>
        </p:nvSpPr>
        <p:spPr>
          <a:xfrm>
            <a:off x="2162327" y="2997200"/>
            <a:ext cx="1041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miss</a:t>
            </a:r>
          </a:p>
        </p:txBody>
      </p:sp>
      <p:sp>
        <p:nvSpPr>
          <p:cNvPr id="40" name=""/>
          <p:cNvSpPr/>
          <p:nvPr/>
        </p:nvSpPr>
        <p:spPr>
          <a:xfrm>
            <a:off x="1674012" y="40005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1674012" y="40005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1712112" y="40386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solidFill>
                  <a:srgbClr val="C20A50"/>
                </a:solidFill>
                <a:latin typeface="Nimbus Sans"/>
              </a:rPr>
              <a:t>Alt#2</a:t>
            </a:r>
          </a:p>
        </p:txBody>
      </p:sp>
      <p:sp>
        <p:nvSpPr>
          <p:cNvPr id="43" name=""/>
          <p:cNvSpPr/>
          <p:nvPr/>
        </p:nvSpPr>
        <p:spPr>
          <a:xfrm>
            <a:off x="2162327" y="4038600"/>
            <a:ext cx="838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hit</a:t>
            </a:r>
          </a:p>
        </p:txBody>
      </p:sp>
      <p:sp>
        <p:nvSpPr>
          <p:cNvPr id="44" name=""/>
          <p:cNvSpPr/>
          <p:nvPr/>
        </p:nvSpPr>
        <p:spPr>
          <a:xfrm>
            <a:off x="1573872" y="48895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250950" y="5156200"/>
            <a:ext cx="1041400" cy="0"/>
          </a:xfrm>
          <a:prstGeom prst="line"/>
          <a:ln w="76200" cmpd="dbl">
            <a:prstDash val="solid"/>
            <a:tailEnd type="triangle" w="med" len="sm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2020519" y="5321300"/>
            <a:ext cx="759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All done</a:t>
            </a:r>
          </a:p>
        </p:txBody>
      </p:sp>
      <p:cxnSp>
        <p:nvCxnSpPr>
          <p:cNvPr id="47" name=""/>
          <p:cNvCxnSpPr/>
          <p:nvPr/>
        </p:nvCxnSpPr>
        <p:spPr>
          <a:xfrm>
            <a:off x="685800" y="5435600"/>
            <a:ext cx="1322019" cy="0"/>
          </a:xfrm>
          <a:prstGeom prst="line"/>
          <a:ln w="12700">
            <a:prstDash val="dot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2792780" y="5435600"/>
            <a:ext cx="1322019" cy="0"/>
          </a:xfrm>
          <a:prstGeom prst="line"/>
          <a:ln w="12700">
            <a:prstDash val="dot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