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13300" cy="4419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2446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7018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790700"/>
            <a:ext cx="0" cy="3086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95600" y="7874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24892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895600" y="2870200"/>
            <a:ext cx="0" cy="825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895600" y="3898900"/>
            <a:ext cx="0" cy="977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4559300" y="787400"/>
            <a:ext cx="0" cy="408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939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3" name=""/>
          <p:cNvSpPr/>
          <p:nvPr/>
        </p:nvSpPr>
        <p:spPr>
          <a:xfrm>
            <a:off x="2552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4" name=""/>
          <p:cNvSpPr/>
          <p:nvPr/>
        </p:nvSpPr>
        <p:spPr>
          <a:xfrm>
            <a:off x="4114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5" name=""/>
          <p:cNvSpPr/>
          <p:nvPr/>
        </p:nvSpPr>
        <p:spPr>
          <a:xfrm>
            <a:off x="7489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6" name=""/>
          <p:cNvCxnSpPr/>
          <p:nvPr/>
        </p:nvCxnSpPr>
        <p:spPr>
          <a:xfrm>
            <a:off x="622300" y="1060450"/>
            <a:ext cx="6159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713079" y="12255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8" name=""/>
          <p:cNvSpPr/>
          <p:nvPr/>
        </p:nvSpPr>
        <p:spPr>
          <a:xfrm>
            <a:off x="1631416" y="1828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9" name=""/>
          <p:cNvCxnSpPr/>
          <p:nvPr/>
        </p:nvCxnSpPr>
        <p:spPr>
          <a:xfrm>
            <a:off x="1250950" y="2076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238502" y="2228850"/>
            <a:ext cx="1314196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Check cache</a:t>
            </a:r>
          </a:p>
        </p:txBody>
      </p:sp>
      <p:sp>
        <p:nvSpPr>
          <p:cNvPr id="21" name=""/>
          <p:cNvSpPr/>
          <p:nvPr/>
        </p:nvSpPr>
        <p:spPr>
          <a:xfrm>
            <a:off x="2264562" y="2609850"/>
            <a:ext cx="2745587" cy="18161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2" name=""/>
          <p:cNvCxnSpPr/>
          <p:nvPr/>
        </p:nvCxnSpPr>
        <p:spPr>
          <a:xfrm>
            <a:off x="2895600" y="2609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2895600" y="28702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4559300" y="26098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3390468" y="2908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6" name=""/>
          <p:cNvCxnSpPr/>
          <p:nvPr/>
        </p:nvCxnSpPr>
        <p:spPr>
          <a:xfrm>
            <a:off x="2901950" y="31432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3304971" y="32766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8" name=""/>
          <p:cNvCxnSpPr/>
          <p:nvPr/>
        </p:nvCxnSpPr>
        <p:spPr>
          <a:xfrm flipH="1">
            <a:off x="2901950" y="35115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9" name=""/>
          <p:cNvCxnSpPr/>
          <p:nvPr/>
        </p:nvCxnSpPr>
        <p:spPr>
          <a:xfrm>
            <a:off x="2895600" y="36385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895600" y="3898900"/>
            <a:ext cx="0" cy="539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4559300" y="3638550"/>
            <a:ext cx="0" cy="800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2309012" y="3937000"/>
            <a:ext cx="567537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>
                <a:latin typeface="Nimbus Sans"/>
              </a:rPr>
              <a:t>cache</a:t>
            </a:r>
          </a:p>
        </p:txBody>
      </p:sp>
      <p:sp>
        <p:nvSpPr>
          <p:cNvPr id="33" name=""/>
          <p:cNvSpPr/>
          <p:nvPr/>
        </p:nvSpPr>
        <p:spPr>
          <a:xfrm>
            <a:off x="2901950" y="3924300"/>
            <a:ext cx="622300" cy="381000"/>
          </a:xfrm>
          <a:custGeom>
            <a:pathLst>
              <a:path w="622300" h="381000">
                <a:moveTo>
                  <a:pt x="0" y="0"/>
                </a:moveTo>
                <a:cubicBezTo>
                  <a:pt x="343686" y="0"/>
                  <a:pt x="622300" y="85289"/>
                  <a:pt x="622300" y="190500"/>
                </a:cubicBezTo>
                <a:cubicBezTo>
                  <a:pt x="622300" y="295710"/>
                  <a:pt x="343686" y="381000"/>
                  <a:pt x="0" y="3810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34" name=""/>
          <p:cNvCxnSpPr/>
          <p:nvPr/>
        </p:nvCxnSpPr>
        <p:spPr>
          <a:xfrm>
            <a:off x="2264562" y="3638550"/>
            <a:ext cx="2745587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>
            <a:off x="2309012" y="2654300"/>
            <a:ext cx="16176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Alt#1: cache miss</a:t>
            </a:r>
          </a:p>
        </p:txBody>
      </p:sp>
      <p:sp>
        <p:nvSpPr>
          <p:cNvPr id="36" name=""/>
          <p:cNvSpPr/>
          <p:nvPr/>
        </p:nvSpPr>
        <p:spPr>
          <a:xfrm>
            <a:off x="2309012" y="3683000"/>
            <a:ext cx="141467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Alt#2: cache hit</a:t>
            </a:r>
          </a:p>
        </p:txBody>
      </p:sp>
      <p:sp>
        <p:nvSpPr>
          <p:cNvPr id="37" name=""/>
          <p:cNvSpPr/>
          <p:nvPr/>
        </p:nvSpPr>
        <p:spPr>
          <a:xfrm>
            <a:off x="1845335" y="44704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1250950" y="47180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