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92500" cy="4470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38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065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6637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52600"/>
            <a:ext cx="0" cy="317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171700" y="787400"/>
            <a:ext cx="0" cy="139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171700" y="2387600"/>
            <a:ext cx="0" cy="152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171700" y="2743200"/>
            <a:ext cx="0" cy="749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171700" y="3695700"/>
            <a:ext cx="0" cy="927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171700" y="48260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251200" y="787400"/>
            <a:ext cx="0" cy="414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1828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28067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8001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0414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1874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269466" y="17653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0129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514601" y="2127250"/>
            <a:ext cx="1314196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1540662" y="2482850"/>
            <a:ext cx="2161387" cy="1790700"/>
          </a:xfrm>
          <a:prstGeom prst="rect"/>
          <a:solidFill>
            <a:srgbClr val="FFFFC4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171700" y="2482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171700" y="2743200"/>
            <a:ext cx="0" cy="7048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3251200" y="2482850"/>
            <a:ext cx="0" cy="965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374468" y="27432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178050" y="29781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288971" y="30734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178050" y="3308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171700" y="34353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171700" y="3695700"/>
            <a:ext cx="0" cy="590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3251200" y="3435350"/>
            <a:ext cx="0" cy="850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1585112" y="37211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178050" y="3707129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1540662" y="3435350"/>
            <a:ext cx="21613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547012" y="2489200"/>
            <a:ext cx="469265" cy="234950"/>
          </a:xfrm>
          <a:custGeom>
            <a:pathLst>
              <a:path w="469265" h="234950">
                <a:moveTo>
                  <a:pt x="0" y="234950"/>
                </a:moveTo>
                <a:lnTo>
                  <a:pt x="0" y="0"/>
                </a:lnTo>
                <a:lnTo>
                  <a:pt x="469265" y="0"/>
                </a:ln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1547012" y="2489200"/>
            <a:ext cx="469265" cy="234950"/>
          </a:xfrm>
          <a:custGeom>
            <a:pathLst>
              <a:path w="469265" h="234950">
                <a:moveTo>
                  <a:pt x="469265" y="0"/>
                </a:move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1585112" y="25273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035327" y="25273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1547012" y="3441700"/>
            <a:ext cx="469265" cy="234950"/>
          </a:xfrm>
          <a:custGeom>
            <a:pathLst>
              <a:path w="469265" h="234950">
                <a:moveTo>
                  <a:pt x="0" y="234950"/>
                </a:moveTo>
                <a:lnTo>
                  <a:pt x="0" y="0"/>
                </a:lnTo>
                <a:lnTo>
                  <a:pt x="469265" y="0"/>
                </a:ln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1547012" y="3441700"/>
            <a:ext cx="469265" cy="234950"/>
          </a:xfrm>
          <a:custGeom>
            <a:pathLst>
              <a:path w="469265" h="234950">
                <a:moveTo>
                  <a:pt x="469265" y="0"/>
                </a:move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1585112" y="34798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035327" y="34798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483385" y="4292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45402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1783588" y="4610100"/>
            <a:ext cx="8270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4724400"/>
            <a:ext cx="1085088" cy="0"/>
          </a:xfrm>
          <a:prstGeom prst="line"/>
          <a:ln w="381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2623312" y="4724400"/>
            <a:ext cx="1085088" cy="0"/>
          </a:xfrm>
          <a:prstGeom prst="line"/>
          <a:ln w="381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