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940300" cy="5041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1041400"/>
            <a:ext cx="0" cy="4318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511300"/>
            <a:ext cx="0" cy="508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968500"/>
            <a:ext cx="0" cy="508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2057400"/>
            <a:ext cx="0" cy="34417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1041400"/>
            <a:ext cx="0" cy="1511299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755900"/>
            <a:ext cx="0" cy="1778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3136900"/>
            <a:ext cx="0" cy="8255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895600" y="4165600"/>
            <a:ext cx="0" cy="1028699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895600" y="5397500"/>
            <a:ext cx="0" cy="1016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559300" y="1041400"/>
            <a:ext cx="0" cy="44577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800100" y="508000"/>
            <a:ext cx="889000" cy="533400"/>
          </a:xfrm>
          <a:prstGeom prst="rect"/>
          <a:solidFill>
            <a:srgbClr val="FFFFCF"/>
          </a:solidFill>
          <a:ln w="12700">
            <a:prstDash val="solid"/>
          </a:ln>
        </p:spPr>
        <p:style>
          <a:lnRef idx="1">
            <a:srgbClr val="A80036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413000" y="508000"/>
            <a:ext cx="965200" cy="533400"/>
          </a:xfrm>
          <a:prstGeom prst="rect"/>
          <a:solidFill>
            <a:srgbClr val="FFFFCF"/>
          </a:solidFill>
          <a:ln w="12700">
            <a:prstDash val="solid"/>
          </a:ln>
        </p:spPr>
        <p:style>
          <a:lnRef idx="1">
            <a:srgbClr val="A80036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3975100" y="508000"/>
            <a:ext cx="1168400" cy="533400"/>
          </a:xfrm>
          <a:prstGeom prst="rect"/>
          <a:solidFill>
            <a:srgbClr val="FFFFCF"/>
          </a:solidFill>
          <a:ln w="12700">
            <a:prstDash val="solid"/>
          </a:ln>
        </p:spPr>
        <p:style>
          <a:lnRef idx="1">
            <a:srgbClr val="A80036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31342" y="10795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320800"/>
            <a:ext cx="615950" cy="0"/>
          </a:xfrm>
          <a:prstGeom prst="line"/>
          <a:ln w="25400">
            <a:prstDash val="solid"/>
            <a:tailEnd type="arrow" w="lg" len="lg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13079" y="1492250"/>
            <a:ext cx="1063040" cy="546100"/>
          </a:xfrm>
          <a:prstGeom prst="rect"/>
          <a:solidFill>
            <a:srgbClr val="FFFFCF"/>
          </a:solidFill>
          <a:ln w="38100" cmpd="dbl">
            <a:prstDash val="solid"/>
          </a:ln>
        </p:spPr>
        <p:style>
          <a:lnRef idx="1">
            <a:srgbClr val="A80036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631416" y="2095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250950" y="2343150"/>
            <a:ext cx="1638300" cy="0"/>
          </a:xfrm>
          <a:prstGeom prst="line"/>
          <a:ln w="38100" cmpd="dbl">
            <a:prstDash val="solid"/>
            <a:tailEnd type="arrow" w="lg" len="med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38502" y="2495550"/>
            <a:ext cx="1314196" cy="317500"/>
          </a:xfrm>
          <a:prstGeom prst="rect"/>
          <a:solidFill>
            <a:srgbClr val="FFFFCF"/>
          </a:solidFill>
          <a:ln w="12700">
            <a:prstDash val="solid"/>
          </a:ln>
        </p:spPr>
        <p:style>
          <a:lnRef idx="1">
            <a:srgbClr val="A80036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2264562" y="2876550"/>
            <a:ext cx="2745587" cy="18796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895600" y="2876550"/>
            <a:ext cx="0" cy="5715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895600" y="3136900"/>
            <a:ext cx="0" cy="78105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559300" y="2876550"/>
            <a:ext cx="0" cy="10414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390468" y="31750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901950" y="3409950"/>
            <a:ext cx="16510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304971" y="35433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901950" y="3778250"/>
            <a:ext cx="16510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895600" y="3905250"/>
            <a:ext cx="0" cy="5715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895600" y="4165600"/>
            <a:ext cx="0" cy="60325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4559300" y="3905250"/>
            <a:ext cx="0" cy="863600"/>
          </a:xfrm>
          <a:prstGeom prst="line"/>
          <a:ln w="12700">
            <a:prstDash val="dash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2309012" y="42037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000000">
                    <a:alpha val="50196"/>
                  </a:srgbClr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000000">
                    <a:alpha val="50196"/>
                  </a:srgbClr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901950" y="4189730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12700">
            <a:prstDash val="solid"/>
            <a:tailEnd type="arrow" w="lg" len="lg"/>
          </a:ln>
        </p:spPr>
        <p:style>
          <a:lnRef idx="1">
            <a:srgbClr val="D3809A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2264562" y="3905250"/>
            <a:ext cx="274558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270912" y="28829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C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270912" y="28829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A80036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309012" y="29210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759227" y="29210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2270912" y="39116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C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2270912" y="39116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A80036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309012" y="39497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759227" y="39497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845335" y="48006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250950" y="5048250"/>
            <a:ext cx="1638300" cy="0"/>
          </a:xfrm>
          <a:prstGeom prst="line"/>
          <a:ln w="38100" cmpd="dbl">
            <a:prstDash val="solid"/>
            <a:tailEnd type="arrow" w="lg" len="med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541219" y="5181600"/>
            <a:ext cx="759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5295900"/>
            <a:ext cx="1842719" cy="0"/>
          </a:xfrm>
          <a:prstGeom prst="line"/>
          <a:ln w="12700">
            <a:prstDash val="dot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3313480" y="5295900"/>
            <a:ext cx="1842719" cy="0"/>
          </a:xfrm>
          <a:prstGeom prst="line"/>
          <a:ln w="12700">
            <a:prstDash val="dot"/>
          </a:ln>
        </p:spPr>
        <p:style>
          <a:lnRef idx="1">
            <a:srgbClr val="A80036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