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892300" cy="1092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95934" y="863600"/>
            <a:ext cx="1308099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795934" y="1143000"/>
            <a:ext cx="1308099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584200" y="863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1049934" y="69596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15668" y="64008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1992579" y="584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9" name=""/>
          <p:cNvSpPr/>
          <p:nvPr/>
        </p:nvSpPr>
        <p:spPr>
          <a:xfrm>
            <a:off x="1049934" y="103124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10" name=""/>
          <p:cNvSpPr/>
          <p:nvPr/>
        </p:nvSpPr>
        <p:spPr>
          <a:xfrm>
            <a:off x="1515668" y="108712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11" name=""/>
          <p:cNvSpPr/>
          <p:nvPr/>
        </p:nvSpPr>
        <p:spPr>
          <a:xfrm>
            <a:off x="1970024" y="11430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