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22800" cy="2654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668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178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17800" y="2926080"/>
            <a:ext cx="0" cy="18541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815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620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749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9370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2442" y="8255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6800"/>
            <a:ext cx="4381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53616" y="1206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73150" y="1441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212668" y="1574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724150" y="1809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127171" y="1943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724150" y="2178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6675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73150" y="2546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028190" y="2679700"/>
            <a:ext cx="1391920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Optional 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073150" y="2952750"/>
            <a:ext cx="3302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