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3937000" cy="20320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901700"/>
            <a:ext cx="381000" cy="1143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" name=""/>
          <p:cNvSpPr/>
          <p:nvPr/>
        </p:nvSpPr>
        <p:spPr>
          <a:xfrm>
            <a:off x="711200" y="10287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" name=""/>
          <p:cNvSpPr/>
          <p:nvPr/>
        </p:nvSpPr>
        <p:spPr>
          <a:xfrm>
            <a:off x="711200" y="14097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" name=""/>
          <p:cNvSpPr/>
          <p:nvPr/>
        </p:nvSpPr>
        <p:spPr>
          <a:xfrm>
            <a:off x="711200" y="17907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7" name=""/>
          <p:cNvSpPr/>
          <p:nvPr/>
        </p:nvSpPr>
        <p:spPr>
          <a:xfrm>
            <a:off x="1219200" y="901700"/>
            <a:ext cx="381000" cy="1143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8" name=""/>
          <p:cNvSpPr/>
          <p:nvPr/>
        </p:nvSpPr>
        <p:spPr>
          <a:xfrm>
            <a:off x="1346200" y="10287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9" name=""/>
          <p:cNvSpPr/>
          <p:nvPr/>
        </p:nvSpPr>
        <p:spPr>
          <a:xfrm>
            <a:off x="1346200" y="14097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0" name=""/>
          <p:cNvSpPr/>
          <p:nvPr/>
        </p:nvSpPr>
        <p:spPr>
          <a:xfrm>
            <a:off x="1346200" y="17907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1" name=""/>
          <p:cNvSpPr/>
          <p:nvPr/>
        </p:nvSpPr>
        <p:spPr>
          <a:xfrm>
            <a:off x="1854200" y="901700"/>
            <a:ext cx="381000" cy="1143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2" name=""/>
          <p:cNvSpPr/>
          <p:nvPr/>
        </p:nvSpPr>
        <p:spPr>
          <a:xfrm>
            <a:off x="1981200" y="10287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3" name=""/>
          <p:cNvSpPr/>
          <p:nvPr/>
        </p:nvSpPr>
        <p:spPr>
          <a:xfrm>
            <a:off x="1981200" y="14097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4" name=""/>
          <p:cNvSpPr/>
          <p:nvPr/>
        </p:nvSpPr>
        <p:spPr>
          <a:xfrm>
            <a:off x="1981200" y="17907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5" name=""/>
          <p:cNvSpPr/>
          <p:nvPr/>
        </p:nvSpPr>
        <p:spPr>
          <a:xfrm>
            <a:off x="2616200" y="584200"/>
            <a:ext cx="381000" cy="1778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FF"/>
          </a:lnRef>
          <a:fillRef idx="0"/>
          <a:effectRef idx="0"/>
          <a:fontRef idx="none"/>
        </p:style>
      </p:sp>
      <p:sp>
        <p:nvSpPr>
          <p:cNvPr id="16" name=""/>
          <p:cNvSpPr/>
          <p:nvPr/>
        </p:nvSpPr>
        <p:spPr>
          <a:xfrm>
            <a:off x="2743200" y="10287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FF"/>
          </a:lnRef>
          <a:fillRef idx="0"/>
          <a:effectRef idx="0"/>
          <a:fontRef idx="none"/>
        </p:style>
      </p:sp>
      <p:sp>
        <p:nvSpPr>
          <p:cNvPr id="17" name=""/>
          <p:cNvSpPr/>
          <p:nvPr/>
        </p:nvSpPr>
        <p:spPr>
          <a:xfrm>
            <a:off x="2743200" y="14097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FF"/>
          </a:lnRef>
          <a:fillRef idx="0"/>
          <a:effectRef idx="0"/>
          <a:fontRef idx="none"/>
        </p:style>
      </p:sp>
      <p:sp>
        <p:nvSpPr>
          <p:cNvPr id="18" name=""/>
          <p:cNvSpPr/>
          <p:nvPr/>
        </p:nvSpPr>
        <p:spPr>
          <a:xfrm>
            <a:off x="2743200" y="17907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FF"/>
          </a:lnRef>
          <a:fillRef idx="0"/>
          <a:effectRef idx="0"/>
          <a:fontRef idx="none"/>
        </p:style>
      </p:sp>
      <p:sp>
        <p:nvSpPr>
          <p:cNvPr id="19" name=""/>
          <p:cNvSpPr/>
          <p:nvPr/>
        </p:nvSpPr>
        <p:spPr>
          <a:xfrm>
            <a:off x="3251200" y="584200"/>
            <a:ext cx="381000" cy="1778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FF"/>
          </a:lnRef>
          <a:fillRef idx="0"/>
          <a:effectRef idx="0"/>
          <a:fontRef idx="none"/>
        </p:style>
      </p:sp>
      <p:sp>
        <p:nvSpPr>
          <p:cNvPr id="20" name=""/>
          <p:cNvSpPr/>
          <p:nvPr/>
        </p:nvSpPr>
        <p:spPr>
          <a:xfrm>
            <a:off x="3378200" y="13462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FF"/>
          </a:lnRef>
          <a:fillRef idx="0"/>
          <a:effectRef idx="0"/>
          <a:fontRef idx="none"/>
        </p:style>
      </p:sp>
      <p:sp>
        <p:nvSpPr>
          <p:cNvPr id="21" name=""/>
          <p:cNvSpPr/>
          <p:nvPr/>
        </p:nvSpPr>
        <p:spPr>
          <a:xfrm>
            <a:off x="3378200" y="17272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FF"/>
          </a:lnRef>
          <a:fillRef idx="0"/>
          <a:effectRef idx="0"/>
          <a:fontRef idx="none"/>
        </p:style>
      </p:sp>
      <p:sp>
        <p:nvSpPr>
          <p:cNvPr id="22" name=""/>
          <p:cNvSpPr/>
          <p:nvPr/>
        </p:nvSpPr>
        <p:spPr>
          <a:xfrm>
            <a:off x="3378200" y="21082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FF"/>
          </a:lnRef>
          <a:fillRef idx="0"/>
          <a:effectRef idx="0"/>
          <a:fontRef idx="none"/>
        </p:style>
      </p:sp>
      <p:sp>
        <p:nvSpPr>
          <p:cNvPr id="23" name=""/>
          <p:cNvSpPr/>
          <p:nvPr/>
        </p:nvSpPr>
        <p:spPr>
          <a:xfrm>
            <a:off x="3886200" y="584200"/>
            <a:ext cx="381000" cy="1778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FF"/>
          </a:lnRef>
          <a:fillRef idx="0"/>
          <a:effectRef idx="0"/>
          <a:fontRef idx="none"/>
        </p:style>
      </p:sp>
      <p:sp>
        <p:nvSpPr>
          <p:cNvPr id="24" name=""/>
          <p:cNvSpPr/>
          <p:nvPr/>
        </p:nvSpPr>
        <p:spPr>
          <a:xfrm>
            <a:off x="4013200" y="7112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FF"/>
          </a:lnRef>
          <a:fillRef idx="0"/>
          <a:effectRef idx="0"/>
          <a:fontRef idx="none"/>
        </p:style>
      </p:sp>
      <p:sp>
        <p:nvSpPr>
          <p:cNvPr id="25" name=""/>
          <p:cNvSpPr/>
          <p:nvPr/>
        </p:nvSpPr>
        <p:spPr>
          <a:xfrm>
            <a:off x="4013200" y="14097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FF"/>
          </a:lnRef>
          <a:fillRef idx="0"/>
          <a:effectRef idx="0"/>
          <a:fontRef idx="none"/>
        </p:style>
      </p:sp>
      <p:sp>
        <p:nvSpPr>
          <p:cNvPr id="26" name=""/>
          <p:cNvSpPr/>
          <p:nvPr/>
        </p:nvSpPr>
        <p:spPr>
          <a:xfrm>
            <a:off x="4013200" y="21082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FF"/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