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13000" cy="1574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04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320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498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15006" y="11049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795934" y="1120219"/>
            <a:ext cx="753668" cy="10906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761337" y="1120131"/>
            <a:ext cx="753668" cy="108433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287773"/>
            <a:ext cx="748080" cy="305073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766925" y="1289790"/>
            <a:ext cx="748080" cy="303318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95934" y="1254868"/>
            <a:ext cx="1719072" cy="58622"/>
          </a:xfrm>
          <a:custGeom>
            <a:pathLst>
              <a:path w="1719072" h="58622">
                <a:moveTo>
                  <a:pt x="0" y="0"/>
                </a:moveTo>
                <a:cubicBezTo>
                  <a:pt x="167602" y="15900"/>
                  <a:pt x="494996" y="45459"/>
                  <a:pt x="690168" y="53231"/>
                </a:cubicBezTo>
                <a:cubicBezTo>
                  <a:pt x="825555" y="58622"/>
                  <a:pt x="893515" y="58585"/>
                  <a:pt x="1028903" y="53231"/>
                </a:cubicBezTo>
                <a:cubicBezTo>
                  <a:pt x="1222352" y="45581"/>
                  <a:pt x="1548544" y="16451"/>
                  <a:pt x="1719072" y="437"/>
                </a:cubicBez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