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136900" cy="533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684934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2150668" y="584200"/>
            <a:ext cx="1312468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