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22800" cy="1511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66800" y="787400"/>
            <a:ext cx="0" cy="1181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17800" y="787400"/>
            <a:ext cx="0" cy="76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17800" y="1783080"/>
            <a:ext cx="0" cy="18541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81500" y="787400"/>
            <a:ext cx="0" cy="1181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620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749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9370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2442" y="8001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41400"/>
            <a:ext cx="4381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453616" y="8763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73150" y="1111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212668" y="939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724150" y="1174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127171" y="12065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724150" y="1441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667535" y="1270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73150" y="15049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028190" y="1536700"/>
            <a:ext cx="1391920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Optional 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073150" y="1809750"/>
            <a:ext cx="3302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