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2108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584200" y="2032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5" name=""/>
          <p:cNvSpPr/>
          <p:nvPr/>
        </p:nvSpPr>
        <p:spPr>
          <a:xfrm>
            <a:off x="1049934" y="584200"/>
            <a:ext cx="1211072" cy="18542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7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544015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5934" y="1104900"/>
            <a:ext cx="753668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163393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795934" y="1221886"/>
            <a:ext cx="748080" cy="826652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795934" y="1221886"/>
            <a:ext cx="753668" cy="8328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 flipV="1">
            <a:off x="795934" y="1699880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795934" y="2171700"/>
            <a:ext cx="74808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