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92300" cy="1600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00964" y="1651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66698" y="1651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061110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584200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589788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8" name=""/>
          <p:cNvSpPr/>
          <p:nvPr/>
        </p:nvSpPr>
        <p:spPr>
          <a:xfrm>
            <a:off x="1055522" y="584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9" name=""/>
          <p:cNvSpPr/>
          <p:nvPr/>
        </p:nvSpPr>
        <p:spPr>
          <a:xfrm>
            <a:off x="1509877" y="11176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sp>
        <p:nvSpPr>
          <p:cNvPr id="10" name=""/>
          <p:cNvSpPr/>
          <p:nvPr/>
        </p:nvSpPr>
        <p:spPr>
          <a:xfrm>
            <a:off x="1998167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cxnSp>
        <p:nvCxnSpPr>
          <p:cNvPr id="11" name=""/>
          <p:cNvCxnSpPr/>
          <p:nvPr/>
        </p:nvCxnSpPr>
        <p:spPr>
          <a:xfrm>
            <a:off x="812698" y="1790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V="1">
            <a:off x="1172565" y="13970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H="1">
            <a:off x="807110" y="12573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 flipV="1">
            <a:off x="695655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801522" y="723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1255877" y="837271"/>
            <a:ext cx="253999" cy="287454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1744167" y="12573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