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622800" cy="1803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66800" y="787400"/>
            <a:ext cx="0" cy="1473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17800" y="787400"/>
            <a:ext cx="0" cy="105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717800" y="2075180"/>
            <a:ext cx="0" cy="18541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81500" y="787400"/>
            <a:ext cx="0" cy="1473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7620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8" name=""/>
          <p:cNvSpPr/>
          <p:nvPr/>
        </p:nvSpPr>
        <p:spPr>
          <a:xfrm>
            <a:off x="23749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9" name=""/>
          <p:cNvSpPr/>
          <p:nvPr/>
        </p:nvSpPr>
        <p:spPr>
          <a:xfrm>
            <a:off x="39370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0" name=""/>
          <p:cNvSpPr/>
          <p:nvPr/>
        </p:nvSpPr>
        <p:spPr>
          <a:xfrm rot="180000">
            <a:off x="649162" y="809096"/>
            <a:ext cx="29626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Hit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622300" y="1041400"/>
            <a:ext cx="438150" cy="22962"/>
          </a:xfrm>
          <a:prstGeom prst="line"/>
          <a:ln w="254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 rot="180000">
            <a:off x="1459996" y="942635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73150" y="1136982"/>
            <a:ext cx="1638299" cy="8585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 rot="180000">
            <a:off x="3219047" y="1095368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>
            <a:off x="2724150" y="1289382"/>
            <a:ext cx="1651000" cy="86525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 rot="-180000">
            <a:off x="3120792" y="1412868"/>
            <a:ext cx="940206" cy="228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 flipH="1">
            <a:off x="2724150" y="1606882"/>
            <a:ext cx="1651000" cy="86525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 rot="-180000">
            <a:off x="1661155" y="1564935"/>
            <a:ext cx="544779" cy="228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19" name=""/>
          <p:cNvCxnSpPr/>
          <p:nvPr/>
        </p:nvCxnSpPr>
        <p:spPr>
          <a:xfrm flipH="1">
            <a:off x="1073150" y="1759282"/>
            <a:ext cx="1638299" cy="8585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028190" y="1828800"/>
            <a:ext cx="1391920" cy="25908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i="1">
                <a:solidFill>
                  <a:srgbClr val="808080"/>
                </a:solidFill>
                <a:latin typeface="Nimbus Sans"/>
              </a:rPr>
              <a:t>Optional Query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073150" y="2101850"/>
            <a:ext cx="3302000" cy="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