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10100" cy="3352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302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787400"/>
            <a:ext cx="0" cy="302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343400" y="787400"/>
            <a:ext cx="0" cy="1168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43400" y="2209800"/>
            <a:ext cx="0" cy="16001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4155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441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1745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686050" y="180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871214" y="1917700"/>
            <a:ext cx="944372" cy="330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The backend is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very busy here.</a:t>
            </a:r>
          </a:p>
        </p:txBody>
      </p:sp>
      <p:sp>
        <p:nvSpPr>
          <p:cNvPr id="17" name=""/>
          <p:cNvSpPr/>
          <p:nvPr/>
        </p:nvSpPr>
        <p:spPr>
          <a:xfrm>
            <a:off x="3089071" y="22860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2686050" y="25209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1629435" y="26543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1035050" y="29019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022350" y="3009900"/>
            <a:ext cx="894969" cy="330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marL="0" marR="0" latinLnBrk="0"/>
            <a:r>
              <a:rPr dirty="0" sz="1000" err="1" lang="en-en">
                <a:latin typeface="Nimbus Sans"/>
              </a:rPr>
              <a:t>The client now</a:t>
            </a:r>
          </a:p>
          <a:p>
            <a:pPr marL="0" marR="0" latinLnBrk="0"/>
            <a:r>
              <a:rPr dirty="0" sz="1000" err="1" lang="en-en">
                <a:latin typeface="Nimbus Sans"/>
              </a:rPr>
              <a:t>finishes.</a:t>
            </a:r>
          </a:p>
        </p:txBody>
      </p:sp>
      <p:sp>
        <p:nvSpPr>
          <p:cNvPr id="22" name=""/>
          <p:cNvSpPr/>
          <p:nvPr/>
        </p:nvSpPr>
        <p:spPr>
          <a:xfrm>
            <a:off x="1178382" y="3378200"/>
            <a:ext cx="1256385" cy="25907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Next Request</a:t>
            </a:r>
          </a:p>
        </p:txBody>
      </p:sp>
      <p:cxnSp>
        <p:nvCxnSpPr>
          <p:cNvPr id="23" name=""/>
          <p:cNvCxnSpPr/>
          <p:nvPr/>
        </p:nvCxnSpPr>
        <p:spPr>
          <a:xfrm>
            <a:off x="1035050" y="3651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