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35400" cy="314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795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79500" y="8191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079500" y="140335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079500" y="35052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3462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346200" y="8191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1346200" y="120650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1346200" y="14033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1346200" y="1663700"/>
            <a:ext cx="0" cy="12699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1346200" y="3136900"/>
            <a:ext cx="0" cy="16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1346200" y="35052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5019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501900" y="8191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2501900" y="120650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501900" y="1403350"/>
            <a:ext cx="0" cy="793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501900" y="2400300"/>
            <a:ext cx="0" cy="901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2501900" y="35052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36576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3657600" y="8191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3657600" y="140335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3657600" y="35052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977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25" name=""/>
          <p:cNvSpPr/>
          <p:nvPr/>
        </p:nvSpPr>
        <p:spPr>
          <a:xfrm>
            <a:off x="1244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26" name=""/>
          <p:cNvSpPr/>
          <p:nvPr/>
        </p:nvSpPr>
        <p:spPr>
          <a:xfrm>
            <a:off x="24130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27" name=""/>
          <p:cNvSpPr/>
          <p:nvPr/>
        </p:nvSpPr>
        <p:spPr>
          <a:xfrm>
            <a:off x="3556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28" name=""/>
          <p:cNvSpPr/>
          <p:nvPr/>
        </p:nvSpPr>
        <p:spPr>
          <a:xfrm>
            <a:off x="1305509" y="990600"/>
            <a:ext cx="212608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Preceeding procedures</a:t>
            </a:r>
          </a:p>
        </p:txBody>
      </p:sp>
      <p:sp>
        <p:nvSpPr>
          <p:cNvPr id="29" name=""/>
          <p:cNvSpPr/>
          <p:nvPr/>
        </p:nvSpPr>
        <p:spPr>
          <a:xfrm>
            <a:off x="1233449" y="1447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30" name=""/>
          <p:cNvCxnSpPr/>
          <p:nvPr/>
        </p:nvCxnSpPr>
        <p:spPr>
          <a:xfrm>
            <a:off x="1085850" y="16827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2522499" y="1816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32" name=""/>
          <p:cNvCxnSpPr/>
          <p:nvPr/>
        </p:nvCxnSpPr>
        <p:spPr>
          <a:xfrm>
            <a:off x="2508250" y="20510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039899" y="2184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34" name=""/>
          <p:cNvCxnSpPr/>
          <p:nvPr/>
        </p:nvCxnSpPr>
        <p:spPr>
          <a:xfrm flipH="1">
            <a:off x="1352550" y="2419350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1366799" y="25527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36" name=""/>
          <p:cNvCxnSpPr/>
          <p:nvPr/>
        </p:nvCxnSpPr>
        <p:spPr>
          <a:xfrm>
            <a:off x="1352550" y="27876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1328699" y="29210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085850" y="31559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535630" y="1441450"/>
            <a:ext cx="630539" cy="1819645"/>
          </a:xfrm>
          <a:custGeom>
            <a:pathLst>
              <a:path w="630539" h="1819645">
                <a:moveTo>
                  <a:pt x="162869" y="1492250"/>
                </a:moveTo>
                <a:lnTo>
                  <a:pt x="162869" y="0"/>
                </a:lnTo>
                <a:lnTo>
                  <a:pt x="467669" y="0"/>
                </a:lnTo>
                <a:lnTo>
                  <a:pt x="467669" y="1492250"/>
                </a:lnTo>
                <a:lnTo>
                  <a:pt x="630539" y="1492250"/>
                </a:lnTo>
                <a:lnTo>
                  <a:pt x="315269" y="1819645"/>
                </a:lnTo>
                <a:lnTo>
                  <a:pt x="0" y="1492250"/>
                </a:lnTo>
                <a:lnTo>
                  <a:pt x="162869" y="14922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 rot="-5400000">
            <a:off x="41960" y="2179291"/>
            <a:ext cx="16178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goes down...</a:t>
            </a:r>
          </a:p>
        </p:txBody>
      </p:sp>
      <p:sp>
        <p:nvSpPr>
          <p:cNvPr id="41" name=""/>
          <p:cNvSpPr/>
          <p:nvPr/>
        </p:nvSpPr>
        <p:spPr>
          <a:xfrm>
            <a:off x="3570930" y="1444254"/>
            <a:ext cx="630539" cy="1816840"/>
          </a:xfrm>
          <a:custGeom>
            <a:pathLst>
              <a:path w="630539" h="1816840">
                <a:moveTo>
                  <a:pt x="162869" y="327395"/>
                </a:moveTo>
                <a:lnTo>
                  <a:pt x="0" y="327395"/>
                </a:lnTo>
                <a:lnTo>
                  <a:pt x="315269" y="0"/>
                </a:lnTo>
                <a:lnTo>
                  <a:pt x="630539" y="327395"/>
                </a:lnTo>
                <a:lnTo>
                  <a:pt x="467669" y="327395"/>
                </a:lnTo>
                <a:lnTo>
                  <a:pt x="467669" y="1489445"/>
                </a:lnTo>
                <a:lnTo>
                  <a:pt x="630539" y="1489445"/>
                </a:lnTo>
                <a:lnTo>
                  <a:pt x="315269" y="1816840"/>
                </a:lnTo>
                <a:lnTo>
                  <a:pt x="0" y="1489445"/>
                </a:lnTo>
                <a:lnTo>
                  <a:pt x="162869" y="1489445"/>
                </a:lnTo>
                <a:lnTo>
                  <a:pt x="162869" y="327395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 rot="5400000">
            <a:off x="3218383" y="2238375"/>
            <a:ext cx="133563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... both ways...</a:t>
            </a:r>
          </a:p>
        </p:txBody>
      </p:sp>
      <p:sp>
        <p:nvSpPr>
          <p:cNvPr id="43" name=""/>
          <p:cNvSpPr/>
          <p:nvPr/>
        </p:nvSpPr>
        <p:spPr>
          <a:xfrm>
            <a:off x="1034643" y="32893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44" name=""/>
          <p:cNvCxnSpPr/>
          <p:nvPr/>
        </p:nvCxnSpPr>
        <p:spPr>
          <a:xfrm>
            <a:off x="685800" y="34036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5" name=""/>
          <p:cNvCxnSpPr/>
          <p:nvPr/>
        </p:nvCxnSpPr>
        <p:spPr>
          <a:xfrm>
            <a:off x="3715156" y="34036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