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048000" cy="3822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43000" y="787400"/>
            <a:ext cx="0" cy="114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143000" y="1104900"/>
            <a:ext cx="0" cy="132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143000" y="2628900"/>
            <a:ext cx="0" cy="1142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143000" y="3073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143000" y="3454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1143000" y="3835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1143000" y="42164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794000" y="787400"/>
            <a:ext cx="0" cy="114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794000" y="1104900"/>
            <a:ext cx="0" cy="16382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2794000" y="3073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2794000" y="3454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2794000" y="3835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2794000" y="42164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1041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7" name=""/>
          <p:cNvSpPr/>
          <p:nvPr/>
        </p:nvSpPr>
        <p:spPr>
          <a:xfrm>
            <a:off x="2692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8" name=""/>
          <p:cNvSpPr/>
          <p:nvPr/>
        </p:nvSpPr>
        <p:spPr>
          <a:xfrm>
            <a:off x="692150" y="844550"/>
            <a:ext cx="2552700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Squarish, radius=0</a:t>
            </a:r>
          </a:p>
        </p:txBody>
      </p:sp>
      <p:sp>
        <p:nvSpPr>
          <p:cNvPr id="19" name=""/>
          <p:cNvSpPr/>
          <p:nvPr/>
        </p:nvSpPr>
        <p:spPr>
          <a:xfrm>
            <a:off x="692150" y="1225550"/>
            <a:ext cx="2552700" cy="317500"/>
          </a:xfrm>
          <a:prstGeom prst="roundRect">
            <a:avLst>
              <a:gd name="adj" fmla="val 20000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Round, radius=5</a:t>
            </a:r>
          </a:p>
        </p:txBody>
      </p:sp>
      <p:sp>
        <p:nvSpPr>
          <p:cNvPr id="20" name=""/>
          <p:cNvSpPr/>
          <p:nvPr/>
        </p:nvSpPr>
        <p:spPr>
          <a:xfrm>
            <a:off x="692150" y="1606550"/>
            <a:ext cx="2552700" cy="317500"/>
          </a:xfrm>
          <a:prstGeom prst="roundRect">
            <a:avLst>
              <a:gd name="adj" fmla="val 40000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Round, radius=10</a:t>
            </a:r>
          </a:p>
        </p:txBody>
      </p:sp>
      <p:sp>
        <p:nvSpPr>
          <p:cNvPr id="21" name=""/>
          <p:cNvSpPr/>
          <p:nvPr/>
        </p:nvSpPr>
        <p:spPr>
          <a:xfrm>
            <a:off x="692150" y="1987550"/>
            <a:ext cx="2552700" cy="317500"/>
          </a:xfrm>
          <a:prstGeom prst="snip2SameRect">
            <a:avLst>
              <a:gd name="adj1" fmla="val 40000"/>
              <a:gd name="adj2" fmla="val 40000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Bevel, radius=10</a:t>
            </a:r>
          </a:p>
        </p:txBody>
      </p:sp>
      <p:sp>
        <p:nvSpPr>
          <p:cNvPr id="22" name=""/>
          <p:cNvSpPr/>
          <p:nvPr/>
        </p:nvSpPr>
        <p:spPr>
          <a:xfrm>
            <a:off x="692150" y="2368550"/>
            <a:ext cx="2552700" cy="317500"/>
          </a:xfrm>
          <a:prstGeom prst="foldedCorner">
            <a:avLst>
              <a:gd name="adj" fmla="val 48000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Note, radius=15</a:t>
            </a:r>
          </a:p>
        </p:txBody>
      </p:sp>
      <p:sp>
        <p:nvSpPr>
          <p:cNvPr id="23" name=""/>
          <p:cNvSpPr/>
          <p:nvPr/>
        </p:nvSpPr>
        <p:spPr>
          <a:xfrm>
            <a:off x="1047750" y="2749550"/>
            <a:ext cx="1847850" cy="317500"/>
          </a:xfrm>
          <a:custGeom>
            <a:pathLst>
              <a:path w="1847850" h="317500">
                <a:moveTo>
                  <a:pt x="1847850" y="0"/>
                </a:moveTo>
                <a:cubicBezTo>
                  <a:pt x="1809828" y="0"/>
                  <a:pt x="1778000" y="68962"/>
                  <a:pt x="1778000" y="158750"/>
                </a:cubicBezTo>
                <a:cubicBezTo>
                  <a:pt x="1778000" y="248537"/>
                  <a:pt x="1809828" y="317500"/>
                  <a:pt x="1847850" y="317500"/>
                </a:cubicBezTo>
                <a:lnTo>
                  <a:pt x="69850" y="317500"/>
                </a:lnTo>
                <a:cubicBezTo>
                  <a:pt x="31828" y="317500"/>
                  <a:pt x="0" y="248537"/>
                  <a:pt x="0" y="158750"/>
                </a:cubicBezTo>
                <a:cubicBezTo>
                  <a:pt x="0" y="68962"/>
                  <a:pt x="31828" y="0"/>
                  <a:pt x="69850" y="0"/>
                </a:cubicBezTo>
                <a:lnTo>
                  <a:pt x="184785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2825750" y="2749550"/>
            <a:ext cx="139700" cy="317500"/>
          </a:xfrm>
          <a:custGeom>
            <a:pathLst>
              <a:path w="139700" h="317500">
                <a:moveTo>
                  <a:pt x="139700" y="158750"/>
                </a:moveTo>
                <a:cubicBezTo>
                  <a:pt x="139700" y="248537"/>
                  <a:pt x="107871" y="317500"/>
                  <a:pt x="69850" y="317500"/>
                </a:cubicBezTo>
                <a:cubicBezTo>
                  <a:pt x="31828" y="317500"/>
                  <a:pt x="0" y="248537"/>
                  <a:pt x="0" y="158750"/>
                </a:cubicBezTo>
                <a:cubicBezTo>
                  <a:pt x="0" y="68962"/>
                  <a:pt x="31828" y="0"/>
                  <a:pt x="69850" y="0"/>
                </a:cubicBezTo>
                <a:cubicBezTo>
                  <a:pt x="107871" y="0"/>
                  <a:pt x="139700" y="68962"/>
                  <a:pt x="139700" y="158750"/>
                </a:cubicBez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2819400" y="2749550"/>
            <a:ext cx="146050" cy="317500"/>
          </a:xfrm>
          <a:custGeom>
            <a:pathLst>
              <a:path w="146050" h="317500">
                <a:moveTo>
                  <a:pt x="76200" y="0"/>
                </a:moveTo>
                <a:cubicBezTo>
                  <a:pt x="114777" y="0"/>
                  <a:pt x="146050" y="71074"/>
                  <a:pt x="146050" y="158750"/>
                </a:cubicBezTo>
                <a:cubicBezTo>
                  <a:pt x="146050" y="246425"/>
                  <a:pt x="114777" y="317500"/>
                  <a:pt x="76200" y="317500"/>
                </a:cubicBezTo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1047750" y="2749550"/>
            <a:ext cx="1847850" cy="317500"/>
          </a:xfrm>
          <a:custGeom>
            <a:pathLst>
              <a:path w="1847850" h="317500">
                <a:moveTo>
                  <a:pt x="1847850" y="0"/>
                </a:moveTo>
                <a:cubicBezTo>
                  <a:pt x="1809828" y="0"/>
                  <a:pt x="1778000" y="68962"/>
                  <a:pt x="1778000" y="158750"/>
                </a:cubicBezTo>
                <a:cubicBezTo>
                  <a:pt x="1778000" y="248537"/>
                  <a:pt x="1809828" y="317500"/>
                  <a:pt x="1847850" y="317500"/>
                </a:cubicBezTo>
                <a:lnTo>
                  <a:pt x="69850" y="317500"/>
                </a:lnTo>
                <a:cubicBezTo>
                  <a:pt x="31828" y="317500"/>
                  <a:pt x="0" y="248537"/>
                  <a:pt x="0" y="158750"/>
                </a:cubicBezTo>
                <a:cubicBezTo>
                  <a:pt x="0" y="68962"/>
                  <a:pt x="31828" y="0"/>
                  <a:pt x="69850" y="0"/>
                </a:cubicBezTo>
                <a:lnTo>
                  <a:pt x="184785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1047750" y="2749550"/>
            <a:ext cx="1847850" cy="317500"/>
          </a:xfrm>
          <a:custGeom>
            <a:pathLst>
              <a:path w="1847850" h="317500">
                <a:moveTo>
                  <a:pt x="1847850" y="0"/>
                </a:moveTo>
                <a:cubicBezTo>
                  <a:pt x="1809828" y="0"/>
                  <a:pt x="1778000" y="68962"/>
                  <a:pt x="1778000" y="158750"/>
                </a:cubicBezTo>
                <a:cubicBezTo>
                  <a:pt x="1778000" y="248537"/>
                  <a:pt x="1809828" y="317500"/>
                  <a:pt x="1847850" y="317500"/>
                </a:cubicBezTo>
                <a:lnTo>
                  <a:pt x="69850" y="317500"/>
                </a:lnTo>
                <a:cubicBezTo>
                  <a:pt x="31828" y="317500"/>
                  <a:pt x="0" y="248537"/>
                  <a:pt x="0" y="158750"/>
                </a:cubicBezTo>
                <a:cubicBezTo>
                  <a:pt x="0" y="68962"/>
                  <a:pt x="31828" y="0"/>
                  <a:pt x="69850" y="0"/>
                </a:cubicBezTo>
                <a:lnTo>
                  <a:pt x="184785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1523796" y="2794000"/>
            <a:ext cx="8894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Radius=5</a:t>
            </a:r>
          </a:p>
        </p:txBody>
      </p:sp>
      <p:sp>
        <p:nvSpPr>
          <p:cNvPr id="29" name=""/>
          <p:cNvSpPr/>
          <p:nvPr/>
        </p:nvSpPr>
        <p:spPr>
          <a:xfrm>
            <a:off x="984250" y="3130550"/>
            <a:ext cx="1974850" cy="317500"/>
          </a:xfrm>
          <a:custGeom>
            <a:pathLst>
              <a:path w="1974850" h="317500">
                <a:moveTo>
                  <a:pt x="1974850" y="0"/>
                </a:moveTo>
                <a:cubicBezTo>
                  <a:pt x="1900640" y="0"/>
                  <a:pt x="1841500" y="69893"/>
                  <a:pt x="1841500" y="158750"/>
                </a:cubicBezTo>
                <a:cubicBezTo>
                  <a:pt x="1841500" y="247606"/>
                  <a:pt x="1900640" y="317500"/>
                  <a:pt x="1974850" y="317500"/>
                </a:cubicBezTo>
                <a:lnTo>
                  <a:pt x="133350" y="317500"/>
                </a:lnTo>
                <a:cubicBezTo>
                  <a:pt x="59140" y="317500"/>
                  <a:pt x="0" y="247606"/>
                  <a:pt x="0" y="158750"/>
                </a:cubicBezTo>
                <a:cubicBezTo>
                  <a:pt x="0" y="69893"/>
                  <a:pt x="59140" y="0"/>
                  <a:pt x="133350" y="0"/>
                </a:cubicBezTo>
                <a:lnTo>
                  <a:pt x="197485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2825750" y="3130550"/>
            <a:ext cx="266700" cy="317500"/>
          </a:xfrm>
          <a:custGeom>
            <a:pathLst>
              <a:path w="266700" h="317500">
                <a:moveTo>
                  <a:pt x="266700" y="158750"/>
                </a:moveTo>
                <a:cubicBezTo>
                  <a:pt x="266700" y="247606"/>
                  <a:pt x="207559" y="317500"/>
                  <a:pt x="133350" y="317500"/>
                </a:cubicBezTo>
                <a:cubicBezTo>
                  <a:pt x="59140" y="317500"/>
                  <a:pt x="0" y="247606"/>
                  <a:pt x="0" y="158750"/>
                </a:cubicBezTo>
                <a:cubicBezTo>
                  <a:pt x="0" y="69893"/>
                  <a:pt x="59140" y="0"/>
                  <a:pt x="133350" y="0"/>
                </a:cubicBezTo>
                <a:cubicBezTo>
                  <a:pt x="207559" y="0"/>
                  <a:pt x="266700" y="69893"/>
                  <a:pt x="266700" y="158750"/>
                </a:cubicBez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>
            <a:off x="2819400" y="3130550"/>
            <a:ext cx="273050" cy="317500"/>
          </a:xfrm>
          <a:custGeom>
            <a:pathLst>
              <a:path w="273050" h="317500">
                <a:moveTo>
                  <a:pt x="139700" y="0"/>
                </a:moveTo>
                <a:cubicBezTo>
                  <a:pt x="213347" y="0"/>
                  <a:pt x="273050" y="71074"/>
                  <a:pt x="273050" y="158750"/>
                </a:cubicBezTo>
                <a:cubicBezTo>
                  <a:pt x="273050" y="246425"/>
                  <a:pt x="213347" y="317500"/>
                  <a:pt x="139700" y="317500"/>
                </a:cubicBezTo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984250" y="3130550"/>
            <a:ext cx="1974850" cy="317500"/>
          </a:xfrm>
          <a:custGeom>
            <a:pathLst>
              <a:path w="1974850" h="317500">
                <a:moveTo>
                  <a:pt x="1974850" y="0"/>
                </a:moveTo>
                <a:cubicBezTo>
                  <a:pt x="1900640" y="0"/>
                  <a:pt x="1841500" y="69893"/>
                  <a:pt x="1841500" y="158750"/>
                </a:cubicBezTo>
                <a:cubicBezTo>
                  <a:pt x="1841500" y="247606"/>
                  <a:pt x="1900640" y="317500"/>
                  <a:pt x="1974850" y="317500"/>
                </a:cubicBezTo>
                <a:lnTo>
                  <a:pt x="133350" y="317500"/>
                </a:lnTo>
                <a:cubicBezTo>
                  <a:pt x="59140" y="317500"/>
                  <a:pt x="0" y="247606"/>
                  <a:pt x="0" y="158750"/>
                </a:cubicBezTo>
                <a:cubicBezTo>
                  <a:pt x="0" y="69893"/>
                  <a:pt x="59140" y="0"/>
                  <a:pt x="133350" y="0"/>
                </a:cubicBezTo>
                <a:lnTo>
                  <a:pt x="197485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>
            <a:off x="984250" y="3130550"/>
            <a:ext cx="1974850" cy="317500"/>
          </a:xfrm>
          <a:custGeom>
            <a:pathLst>
              <a:path w="1974850" h="317500">
                <a:moveTo>
                  <a:pt x="1974850" y="0"/>
                </a:moveTo>
                <a:cubicBezTo>
                  <a:pt x="1900640" y="0"/>
                  <a:pt x="1841500" y="69893"/>
                  <a:pt x="1841500" y="158750"/>
                </a:cubicBezTo>
                <a:cubicBezTo>
                  <a:pt x="1841500" y="247606"/>
                  <a:pt x="1900640" y="317500"/>
                  <a:pt x="1974850" y="317500"/>
                </a:cubicBezTo>
                <a:lnTo>
                  <a:pt x="133350" y="317500"/>
                </a:lnTo>
                <a:cubicBezTo>
                  <a:pt x="59140" y="317500"/>
                  <a:pt x="0" y="247606"/>
                  <a:pt x="0" y="158750"/>
                </a:cubicBezTo>
                <a:cubicBezTo>
                  <a:pt x="0" y="69893"/>
                  <a:pt x="59140" y="0"/>
                  <a:pt x="133350" y="0"/>
                </a:cubicBezTo>
                <a:lnTo>
                  <a:pt x="197485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4" name=""/>
          <p:cNvSpPr/>
          <p:nvPr/>
        </p:nvSpPr>
        <p:spPr>
          <a:xfrm>
            <a:off x="1467307" y="3175000"/>
            <a:ext cx="100238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Radius=10</a:t>
            </a:r>
          </a:p>
        </p:txBody>
      </p:sp>
      <p:sp>
        <p:nvSpPr>
          <p:cNvPr id="35" name=""/>
          <p:cNvSpPr/>
          <p:nvPr/>
        </p:nvSpPr>
        <p:spPr>
          <a:xfrm>
            <a:off x="920750" y="3511550"/>
            <a:ext cx="2101850" cy="317500"/>
          </a:xfrm>
          <a:custGeom>
            <a:pathLst>
              <a:path w="2101850" h="317500">
                <a:moveTo>
                  <a:pt x="2101850" y="0"/>
                </a:moveTo>
                <a:cubicBezTo>
                  <a:pt x="1991880" y="0"/>
                  <a:pt x="1905000" y="70590"/>
                  <a:pt x="1905000" y="158750"/>
                </a:cubicBezTo>
                <a:cubicBezTo>
                  <a:pt x="1905000" y="246909"/>
                  <a:pt x="1991880" y="317500"/>
                  <a:pt x="2101850" y="317500"/>
                </a:cubicBezTo>
                <a:lnTo>
                  <a:pt x="196850" y="317500"/>
                </a:lnTo>
                <a:cubicBezTo>
                  <a:pt x="86880" y="317500"/>
                  <a:pt x="0" y="246909"/>
                  <a:pt x="0" y="158750"/>
                </a:cubicBezTo>
                <a:cubicBezTo>
                  <a:pt x="0" y="70590"/>
                  <a:pt x="86880" y="0"/>
                  <a:pt x="196850" y="0"/>
                </a:cubicBezTo>
                <a:lnTo>
                  <a:pt x="210185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6" name=""/>
          <p:cNvSpPr/>
          <p:nvPr/>
        </p:nvSpPr>
        <p:spPr>
          <a:xfrm>
            <a:off x="2825750" y="3511550"/>
            <a:ext cx="393700" cy="317500"/>
          </a:xfrm>
          <a:custGeom>
            <a:pathLst>
              <a:path w="393700" h="317500">
                <a:moveTo>
                  <a:pt x="393700" y="158750"/>
                </a:moveTo>
                <a:cubicBezTo>
                  <a:pt x="393700" y="246909"/>
                  <a:pt x="306819" y="317500"/>
                  <a:pt x="196850" y="317500"/>
                </a:cubicBezTo>
                <a:cubicBezTo>
                  <a:pt x="86880" y="317500"/>
                  <a:pt x="0" y="246909"/>
                  <a:pt x="0" y="158750"/>
                </a:cubicBezTo>
                <a:cubicBezTo>
                  <a:pt x="0" y="70590"/>
                  <a:pt x="86880" y="0"/>
                  <a:pt x="196850" y="0"/>
                </a:cubicBezTo>
                <a:cubicBezTo>
                  <a:pt x="306819" y="0"/>
                  <a:pt x="393700" y="70590"/>
                  <a:pt x="393700" y="158750"/>
                </a:cubicBez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2819400" y="3511550"/>
            <a:ext cx="400050" cy="317500"/>
          </a:xfrm>
          <a:custGeom>
            <a:pathLst>
              <a:path w="400050" h="317500">
                <a:moveTo>
                  <a:pt x="203200" y="0"/>
                </a:moveTo>
                <a:cubicBezTo>
                  <a:pt x="311917" y="0"/>
                  <a:pt x="400050" y="71074"/>
                  <a:pt x="400050" y="158750"/>
                </a:cubicBezTo>
                <a:cubicBezTo>
                  <a:pt x="400050" y="246425"/>
                  <a:pt x="311917" y="317500"/>
                  <a:pt x="203200" y="317500"/>
                </a:cubicBezTo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920750" y="3511550"/>
            <a:ext cx="2101850" cy="317500"/>
          </a:xfrm>
          <a:custGeom>
            <a:pathLst>
              <a:path w="2101850" h="317500">
                <a:moveTo>
                  <a:pt x="2101850" y="0"/>
                </a:moveTo>
                <a:cubicBezTo>
                  <a:pt x="1991880" y="0"/>
                  <a:pt x="1905000" y="70590"/>
                  <a:pt x="1905000" y="158750"/>
                </a:cubicBezTo>
                <a:cubicBezTo>
                  <a:pt x="1905000" y="246909"/>
                  <a:pt x="1991880" y="317500"/>
                  <a:pt x="2101850" y="317500"/>
                </a:cubicBezTo>
                <a:lnTo>
                  <a:pt x="196850" y="317500"/>
                </a:lnTo>
                <a:cubicBezTo>
                  <a:pt x="86880" y="317500"/>
                  <a:pt x="0" y="246909"/>
                  <a:pt x="0" y="158750"/>
                </a:cubicBezTo>
                <a:cubicBezTo>
                  <a:pt x="0" y="70590"/>
                  <a:pt x="86880" y="0"/>
                  <a:pt x="196850" y="0"/>
                </a:cubicBezTo>
                <a:lnTo>
                  <a:pt x="210185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9" name=""/>
          <p:cNvSpPr/>
          <p:nvPr/>
        </p:nvSpPr>
        <p:spPr>
          <a:xfrm>
            <a:off x="920750" y="3511550"/>
            <a:ext cx="2101850" cy="317500"/>
          </a:xfrm>
          <a:custGeom>
            <a:pathLst>
              <a:path w="2101850" h="317500">
                <a:moveTo>
                  <a:pt x="2101850" y="0"/>
                </a:moveTo>
                <a:cubicBezTo>
                  <a:pt x="1991880" y="0"/>
                  <a:pt x="1905000" y="70590"/>
                  <a:pt x="1905000" y="158750"/>
                </a:cubicBezTo>
                <a:cubicBezTo>
                  <a:pt x="1905000" y="246909"/>
                  <a:pt x="1991880" y="317500"/>
                  <a:pt x="2101850" y="317500"/>
                </a:cubicBezTo>
                <a:lnTo>
                  <a:pt x="196850" y="317500"/>
                </a:lnTo>
                <a:cubicBezTo>
                  <a:pt x="86880" y="317500"/>
                  <a:pt x="0" y="246909"/>
                  <a:pt x="0" y="158750"/>
                </a:cubicBezTo>
                <a:cubicBezTo>
                  <a:pt x="0" y="70590"/>
                  <a:pt x="86880" y="0"/>
                  <a:pt x="196850" y="0"/>
                </a:cubicBezTo>
                <a:lnTo>
                  <a:pt x="210185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>
            <a:off x="1467307" y="3556000"/>
            <a:ext cx="100238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Radius=15</a:t>
            </a:r>
          </a:p>
        </p:txBody>
      </p:sp>
      <p:sp>
        <p:nvSpPr>
          <p:cNvPr id="41" name=""/>
          <p:cNvSpPr/>
          <p:nvPr/>
        </p:nvSpPr>
        <p:spPr>
          <a:xfrm>
            <a:off x="1041400" y="3892550"/>
            <a:ext cx="1847850" cy="317500"/>
          </a:xfrm>
          <a:custGeom>
            <a:pathLst>
              <a:path w="1847850" h="317500">
                <a:moveTo>
                  <a:pt x="0" y="0"/>
                </a:moveTo>
                <a:lnTo>
                  <a:pt x="1778000" y="0"/>
                </a:lnTo>
                <a:cubicBezTo>
                  <a:pt x="1816021" y="0"/>
                  <a:pt x="1847850" y="68962"/>
                  <a:pt x="1847850" y="158750"/>
                </a:cubicBezTo>
                <a:cubicBezTo>
                  <a:pt x="1847850" y="248537"/>
                  <a:pt x="1816021" y="317500"/>
                  <a:pt x="1778000" y="317500"/>
                </a:cubicBezTo>
                <a:lnTo>
                  <a:pt x="0" y="317500"/>
                </a:lnTo>
                <a:cubicBezTo>
                  <a:pt x="38021" y="317500"/>
                  <a:pt x="69850" y="248537"/>
                  <a:pt x="69850" y="158750"/>
                </a:cubicBezTo>
                <a:cubicBezTo>
                  <a:pt x="69850" y="68962"/>
                  <a:pt x="3802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971550" y="3892550"/>
            <a:ext cx="139700" cy="317500"/>
          </a:xfrm>
          <a:custGeom>
            <a:pathLst>
              <a:path w="139700" h="317500">
                <a:moveTo>
                  <a:pt x="139700" y="158750"/>
                </a:moveTo>
                <a:cubicBezTo>
                  <a:pt x="139700" y="248537"/>
                  <a:pt x="107871" y="317500"/>
                  <a:pt x="69850" y="317500"/>
                </a:cubicBezTo>
                <a:cubicBezTo>
                  <a:pt x="31828" y="317500"/>
                  <a:pt x="0" y="248537"/>
                  <a:pt x="0" y="158750"/>
                </a:cubicBezTo>
                <a:cubicBezTo>
                  <a:pt x="0" y="68962"/>
                  <a:pt x="31828" y="0"/>
                  <a:pt x="69850" y="0"/>
                </a:cubicBezTo>
                <a:cubicBezTo>
                  <a:pt x="107871" y="0"/>
                  <a:pt x="139700" y="68962"/>
                  <a:pt x="139700" y="158750"/>
                </a:cubicBez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3" name=""/>
          <p:cNvSpPr/>
          <p:nvPr/>
        </p:nvSpPr>
        <p:spPr>
          <a:xfrm>
            <a:off x="971550" y="3892550"/>
            <a:ext cx="146050" cy="317500"/>
          </a:xfrm>
          <a:custGeom>
            <a:pathLst>
              <a:path w="146050" h="317500">
                <a:moveTo>
                  <a:pt x="69850" y="317500"/>
                </a:moveTo>
                <a:cubicBezTo>
                  <a:pt x="31272" y="317500"/>
                  <a:pt x="0" y="246425"/>
                  <a:pt x="0" y="158750"/>
                </a:cubicBezTo>
                <a:cubicBezTo>
                  <a:pt x="0" y="71074"/>
                  <a:pt x="31272" y="0"/>
                  <a:pt x="69850" y="0"/>
                </a:cubicBezTo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4" name=""/>
          <p:cNvSpPr/>
          <p:nvPr/>
        </p:nvSpPr>
        <p:spPr>
          <a:xfrm>
            <a:off x="1041400" y="3892550"/>
            <a:ext cx="1847850" cy="317500"/>
          </a:xfrm>
          <a:custGeom>
            <a:pathLst>
              <a:path w="1847850" h="317500">
                <a:moveTo>
                  <a:pt x="0" y="0"/>
                </a:moveTo>
                <a:lnTo>
                  <a:pt x="1778000" y="0"/>
                </a:lnTo>
                <a:cubicBezTo>
                  <a:pt x="1816021" y="0"/>
                  <a:pt x="1847850" y="68962"/>
                  <a:pt x="1847850" y="158750"/>
                </a:cubicBezTo>
                <a:cubicBezTo>
                  <a:pt x="1847850" y="248537"/>
                  <a:pt x="1816021" y="317500"/>
                  <a:pt x="1778000" y="317500"/>
                </a:cubicBezTo>
                <a:lnTo>
                  <a:pt x="0" y="317500"/>
                </a:lnTo>
                <a:cubicBezTo>
                  <a:pt x="38021" y="317500"/>
                  <a:pt x="69850" y="248537"/>
                  <a:pt x="69850" y="158750"/>
                </a:cubicBezTo>
                <a:cubicBezTo>
                  <a:pt x="69850" y="68962"/>
                  <a:pt x="3802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5" name=""/>
          <p:cNvSpPr/>
          <p:nvPr/>
        </p:nvSpPr>
        <p:spPr>
          <a:xfrm>
            <a:off x="1041400" y="3892550"/>
            <a:ext cx="1847850" cy="317500"/>
          </a:xfrm>
          <a:custGeom>
            <a:pathLst>
              <a:path w="1847850" h="317500">
                <a:moveTo>
                  <a:pt x="0" y="0"/>
                </a:moveTo>
                <a:lnTo>
                  <a:pt x="1778000" y="0"/>
                </a:lnTo>
                <a:cubicBezTo>
                  <a:pt x="1816021" y="0"/>
                  <a:pt x="1847850" y="68962"/>
                  <a:pt x="1847850" y="158750"/>
                </a:cubicBezTo>
                <a:cubicBezTo>
                  <a:pt x="1847850" y="248537"/>
                  <a:pt x="1816021" y="317500"/>
                  <a:pt x="1778000" y="317500"/>
                </a:cubicBezTo>
                <a:lnTo>
                  <a:pt x="0" y="317500"/>
                </a:lnTo>
                <a:cubicBezTo>
                  <a:pt x="38021" y="317500"/>
                  <a:pt x="69850" y="248537"/>
                  <a:pt x="69850" y="158750"/>
                </a:cubicBezTo>
                <a:cubicBezTo>
                  <a:pt x="69850" y="68962"/>
                  <a:pt x="38021" y="0"/>
                  <a:pt x="0" y="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6" name=""/>
          <p:cNvSpPr/>
          <p:nvPr/>
        </p:nvSpPr>
        <p:spPr>
          <a:xfrm>
            <a:off x="1571751" y="3937000"/>
            <a:ext cx="79349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Left side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