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1277569" cy="2156794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428241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465869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564503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671806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709434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251806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59110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399756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847286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887933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589196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626823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15" name=""/>
          <p:cNvSpPr/>
          <p:nvPr/>
        </p:nvSpPr>
        <p:spPr>
          <a:xfrm>
            <a:off x="1075972" y="2212540"/>
            <a:ext cx="640719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Vertical</a:t>
            </a:r>
          </a:p>
        </p:txBody>
      </p:sp>
      <p:sp>
        <p:nvSpPr>
          <p:cNvPr id="16" name=""/>
          <p:cNvSpPr/>
          <p:nvPr/>
        </p:nvSpPr>
        <p:spPr>
          <a:xfrm>
            <a:off x="3306505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3344133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18" name=""/>
          <p:cNvSpPr/>
          <p:nvPr/>
        </p:nvSpPr>
        <p:spPr>
          <a:xfrm>
            <a:off x="2442767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2550070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2587698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21" name=""/>
          <p:cNvSpPr/>
          <p:nvPr/>
        </p:nvSpPr>
        <p:spPr>
          <a:xfrm>
            <a:off x="3130070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237373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3278020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24" name=""/>
          <p:cNvSpPr/>
          <p:nvPr/>
        </p:nvSpPr>
        <p:spPr>
          <a:xfrm>
            <a:off x="3725550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3766197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26" name=""/>
          <p:cNvSpPr/>
          <p:nvPr/>
        </p:nvSpPr>
        <p:spPr>
          <a:xfrm>
            <a:off x="3467460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3505087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28" name=""/>
          <p:cNvSpPr/>
          <p:nvPr/>
        </p:nvSpPr>
        <p:spPr>
          <a:xfrm>
            <a:off x="2944621" y="2212540"/>
            <a:ext cx="659948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Straight</a:t>
            </a:r>
          </a:p>
        </p:txBody>
      </p:sp>
      <p:sp>
        <p:nvSpPr>
          <p:cNvPr id="29" name=""/>
          <p:cNvSpPr/>
          <p:nvPr/>
        </p:nvSpPr>
        <p:spPr>
          <a:xfrm>
            <a:off x="5184769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5222396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31" name=""/>
          <p:cNvSpPr/>
          <p:nvPr/>
        </p:nvSpPr>
        <p:spPr>
          <a:xfrm>
            <a:off x="4321031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4428334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4465961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34" name=""/>
          <p:cNvSpPr/>
          <p:nvPr/>
        </p:nvSpPr>
        <p:spPr>
          <a:xfrm>
            <a:off x="5008334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5115637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5156284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37" name=""/>
          <p:cNvSpPr/>
          <p:nvPr/>
        </p:nvSpPr>
        <p:spPr>
          <a:xfrm>
            <a:off x="5603814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5644460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39" name=""/>
          <p:cNvSpPr/>
          <p:nvPr/>
        </p:nvSpPr>
        <p:spPr>
          <a:xfrm>
            <a:off x="5345724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5383351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41" name=""/>
          <p:cNvSpPr/>
          <p:nvPr/>
        </p:nvSpPr>
        <p:spPr>
          <a:xfrm>
            <a:off x="4713092" y="2212540"/>
            <a:ext cx="879533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Manhattan</a:t>
            </a:r>
          </a:p>
        </p:txBody>
      </p:sp>
      <p:sp>
        <p:nvSpPr>
          <p:cNvPr id="42" name=""/>
          <p:cNvSpPr/>
          <p:nvPr/>
        </p:nvSpPr>
        <p:spPr>
          <a:xfrm>
            <a:off x="7063033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7100660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44" name=""/>
          <p:cNvSpPr/>
          <p:nvPr/>
        </p:nvSpPr>
        <p:spPr>
          <a:xfrm>
            <a:off x="6199294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6306598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6344225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47" name=""/>
          <p:cNvSpPr/>
          <p:nvPr/>
        </p:nvSpPr>
        <p:spPr>
          <a:xfrm>
            <a:off x="6886598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6993901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034547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50" name=""/>
          <p:cNvSpPr/>
          <p:nvPr/>
        </p:nvSpPr>
        <p:spPr>
          <a:xfrm>
            <a:off x="7482078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1" name=""/>
          <p:cNvSpPr/>
          <p:nvPr/>
        </p:nvSpPr>
        <p:spPr>
          <a:xfrm>
            <a:off x="7522724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52" name=""/>
          <p:cNvSpPr/>
          <p:nvPr/>
        </p:nvSpPr>
        <p:spPr>
          <a:xfrm>
            <a:off x="7223987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7261615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54" name=""/>
          <p:cNvSpPr/>
          <p:nvPr/>
        </p:nvSpPr>
        <p:spPr>
          <a:xfrm>
            <a:off x="6686813" y="2212540"/>
            <a:ext cx="688619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Polygon</a:t>
            </a:r>
          </a:p>
        </p:txBody>
      </p:sp>
      <p:sp>
        <p:nvSpPr>
          <p:cNvPr id="55" name=""/>
          <p:cNvSpPr/>
          <p:nvPr/>
        </p:nvSpPr>
        <p:spPr>
          <a:xfrm>
            <a:off x="8941297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8978924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57" name=""/>
          <p:cNvSpPr/>
          <p:nvPr/>
        </p:nvSpPr>
        <p:spPr>
          <a:xfrm>
            <a:off x="8077558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8184862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9" name=""/>
          <p:cNvSpPr/>
          <p:nvPr/>
        </p:nvSpPr>
        <p:spPr>
          <a:xfrm>
            <a:off x="8222489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60" name=""/>
          <p:cNvSpPr/>
          <p:nvPr/>
        </p:nvSpPr>
        <p:spPr>
          <a:xfrm>
            <a:off x="8764862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1" name=""/>
          <p:cNvSpPr/>
          <p:nvPr/>
        </p:nvSpPr>
        <p:spPr>
          <a:xfrm>
            <a:off x="8872165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2" name=""/>
          <p:cNvSpPr/>
          <p:nvPr/>
        </p:nvSpPr>
        <p:spPr>
          <a:xfrm>
            <a:off x="8912811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63" name=""/>
          <p:cNvSpPr/>
          <p:nvPr/>
        </p:nvSpPr>
        <p:spPr>
          <a:xfrm>
            <a:off x="9360342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4" name=""/>
          <p:cNvSpPr/>
          <p:nvPr/>
        </p:nvSpPr>
        <p:spPr>
          <a:xfrm>
            <a:off x="9400988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65" name=""/>
          <p:cNvSpPr/>
          <p:nvPr/>
        </p:nvSpPr>
        <p:spPr>
          <a:xfrm>
            <a:off x="9102251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6" name=""/>
          <p:cNvSpPr/>
          <p:nvPr/>
        </p:nvSpPr>
        <p:spPr>
          <a:xfrm>
            <a:off x="9139879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67" name=""/>
          <p:cNvSpPr/>
          <p:nvPr/>
        </p:nvSpPr>
        <p:spPr>
          <a:xfrm>
            <a:off x="8464985" y="2212540"/>
            <a:ext cx="888804" cy="41169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Polygon</a:t>
            </a:r>
          </a:p>
          <a:p>
            <a:pPr algn="ctr" marL="0" marR="0" latinLnBrk="0"/>
            <a:r>
              <a:rPr dirty="0" sz="1351" err="1" lang="en-en">
                <a:latin typeface="Nimbus Sans"/>
              </a:rPr>
              <a:t>with radius</a:t>
            </a:r>
          </a:p>
        </p:txBody>
      </p:sp>
      <p:sp>
        <p:nvSpPr>
          <p:cNvPr id="68" name=""/>
          <p:cNvSpPr/>
          <p:nvPr/>
        </p:nvSpPr>
        <p:spPr>
          <a:xfrm>
            <a:off x="10819560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9" name=""/>
          <p:cNvSpPr/>
          <p:nvPr/>
        </p:nvSpPr>
        <p:spPr>
          <a:xfrm>
            <a:off x="10857188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70" name=""/>
          <p:cNvSpPr/>
          <p:nvPr/>
        </p:nvSpPr>
        <p:spPr>
          <a:xfrm>
            <a:off x="9955822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1" name=""/>
          <p:cNvSpPr/>
          <p:nvPr/>
        </p:nvSpPr>
        <p:spPr>
          <a:xfrm>
            <a:off x="10063125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2" name=""/>
          <p:cNvSpPr/>
          <p:nvPr/>
        </p:nvSpPr>
        <p:spPr>
          <a:xfrm>
            <a:off x="10100753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73" name=""/>
          <p:cNvSpPr/>
          <p:nvPr/>
        </p:nvSpPr>
        <p:spPr>
          <a:xfrm>
            <a:off x="10643126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4" name=""/>
          <p:cNvSpPr/>
          <p:nvPr/>
        </p:nvSpPr>
        <p:spPr>
          <a:xfrm>
            <a:off x="10750429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5" name=""/>
          <p:cNvSpPr/>
          <p:nvPr/>
        </p:nvSpPr>
        <p:spPr>
          <a:xfrm>
            <a:off x="10791075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76" name=""/>
          <p:cNvSpPr/>
          <p:nvPr/>
        </p:nvSpPr>
        <p:spPr>
          <a:xfrm>
            <a:off x="11238606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7" name=""/>
          <p:cNvSpPr/>
          <p:nvPr/>
        </p:nvSpPr>
        <p:spPr>
          <a:xfrm>
            <a:off x="11279252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78" name=""/>
          <p:cNvSpPr/>
          <p:nvPr/>
        </p:nvSpPr>
        <p:spPr>
          <a:xfrm>
            <a:off x="10980515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9" name=""/>
          <p:cNvSpPr/>
          <p:nvPr/>
        </p:nvSpPr>
        <p:spPr>
          <a:xfrm>
            <a:off x="11018143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80" name=""/>
          <p:cNvSpPr/>
          <p:nvPr/>
        </p:nvSpPr>
        <p:spPr>
          <a:xfrm>
            <a:off x="10529355" y="2212540"/>
            <a:ext cx="516591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Curvy</a:t>
            </a:r>
          </a:p>
        </p:txBody>
      </p:sp>
      <p:cxnSp>
        <p:nvCxnSpPr>
          <p:cNvPr id="81" name=""/>
          <p:cNvCxnSpPr/>
          <p:nvPr/>
        </p:nvCxnSpPr>
        <p:spPr>
          <a:xfrm>
            <a:off x="1637764" y="812949"/>
            <a:ext cx="0" cy="1067272"/>
          </a:xfrm>
          <a:prstGeom prst="line"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82" name=""/>
          <p:cNvCxnSpPr/>
          <p:nvPr/>
        </p:nvCxnSpPr>
        <p:spPr>
          <a:xfrm>
            <a:off x="3452034" y="838132"/>
            <a:ext cx="127987" cy="1016905"/>
          </a:xfrm>
          <a:prstGeom prst="line"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83" name=""/>
          <p:cNvSpPr/>
          <p:nvPr/>
        </p:nvSpPr>
        <p:spPr>
          <a:xfrm>
            <a:off x="4933222" y="707163"/>
            <a:ext cx="412501" cy="1278843"/>
          </a:xfrm>
          <a:custGeom>
            <a:pathLst>
              <a:path w="412501" h="1278843">
                <a:moveTo>
                  <a:pt x="251546" y="0"/>
                </a:moveTo>
                <a:lnTo>
                  <a:pt x="0" y="0"/>
                </a:lnTo>
                <a:lnTo>
                  <a:pt x="0" y="1278843"/>
                </a:lnTo>
                <a:lnTo>
                  <a:pt x="412501" y="1278843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4" name=""/>
          <p:cNvSpPr/>
          <p:nvPr/>
        </p:nvSpPr>
        <p:spPr>
          <a:xfrm>
            <a:off x="6832946" y="790935"/>
            <a:ext cx="415124" cy="1114307"/>
          </a:xfrm>
          <a:custGeom>
            <a:pathLst>
              <a:path w="415124" h="1114307">
                <a:moveTo>
                  <a:pt x="256412" y="0"/>
                </a:moveTo>
                <a:lnTo>
                  <a:pt x="0" y="209113"/>
                </a:lnTo>
                <a:lnTo>
                  <a:pt x="0" y="794883"/>
                </a:lnTo>
                <a:lnTo>
                  <a:pt x="415124" y="1114307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5" name=""/>
          <p:cNvSpPr/>
          <p:nvPr/>
        </p:nvSpPr>
        <p:spPr>
          <a:xfrm>
            <a:off x="8711210" y="790935"/>
            <a:ext cx="415124" cy="1114307"/>
          </a:xfrm>
          <a:custGeom>
            <a:pathLst>
              <a:path w="415124" h="1114307">
                <a:moveTo>
                  <a:pt x="256412" y="0"/>
                </a:moveTo>
                <a:lnTo>
                  <a:pt x="39486" y="176910"/>
                </a:lnTo>
                <a:cubicBezTo>
                  <a:pt x="15306" y="196739"/>
                  <a:pt x="0" y="226615"/>
                  <a:pt x="0" y="260066"/>
                </a:cubicBezTo>
                <a:lnTo>
                  <a:pt x="0" y="742057"/>
                </a:lnTo>
                <a:cubicBezTo>
                  <a:pt x="0" y="776575"/>
                  <a:pt x="16299" y="807287"/>
                  <a:pt x="41866" y="827098"/>
                </a:cubicBezTo>
                <a:lnTo>
                  <a:pt x="415124" y="1114307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6" name=""/>
          <p:cNvSpPr/>
          <p:nvPr/>
        </p:nvSpPr>
        <p:spPr>
          <a:xfrm>
            <a:off x="10485984" y="769442"/>
            <a:ext cx="505057" cy="1160234"/>
          </a:xfrm>
          <a:custGeom>
            <a:pathLst>
              <a:path w="505057" h="1160234">
                <a:moveTo>
                  <a:pt x="346757" y="0"/>
                </a:moveTo>
                <a:cubicBezTo>
                  <a:pt x="260085" y="52672"/>
                  <a:pt x="149004" y="134756"/>
                  <a:pt x="103490" y="230606"/>
                </a:cubicBezTo>
                <a:cubicBezTo>
                  <a:pt x="2984" y="442263"/>
                  <a:pt x="0" y="606162"/>
                  <a:pt x="103490" y="816376"/>
                </a:cubicBezTo>
                <a:cubicBezTo>
                  <a:pt x="178913" y="969578"/>
                  <a:pt x="376306" y="1092812"/>
                  <a:pt x="505057" y="1160234"/>
                </a:cubicBez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