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2108200" cy="7874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584200" y="711200"/>
            <a:ext cx="189179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0</a:t>
            </a:r>
          </a:p>
        </p:txBody>
      </p:sp>
      <p:sp>
        <p:nvSpPr>
          <p:cNvPr id="4" name=""/>
          <p:cNvSpPr/>
          <p:nvPr/>
        </p:nvSpPr>
        <p:spPr>
          <a:xfrm>
            <a:off x="1027379" y="584200"/>
            <a:ext cx="931468" cy="533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5" name=""/>
          <p:cNvSpPr/>
          <p:nvPr/>
        </p:nvSpPr>
        <p:spPr>
          <a:xfrm>
            <a:off x="1154379" y="7112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6" name=""/>
          <p:cNvSpPr/>
          <p:nvPr/>
        </p:nvSpPr>
        <p:spPr>
          <a:xfrm>
            <a:off x="1620113" y="7112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FF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cxnSp>
        <p:nvCxnSpPr>
          <p:cNvPr id="7" name=""/>
          <p:cNvCxnSpPr/>
          <p:nvPr/>
        </p:nvCxnSpPr>
        <p:spPr>
          <a:xfrm>
            <a:off x="1366113" y="850900"/>
            <a:ext cx="254000" cy="0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FF0000"/>
          </a:lnRef>
          <a:fillRef idx="0"/>
          <a:effectRef idx="0"/>
          <a:fontRef idx="none"/>
        </p:style>
      </p:cxnSp>
      <p:sp>
        <p:nvSpPr>
          <p:cNvPr id="8" name=""/>
          <p:cNvSpPr/>
          <p:nvPr/>
        </p:nvSpPr>
        <p:spPr>
          <a:xfrm>
            <a:off x="2212848" y="711200"/>
            <a:ext cx="22291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</a:t>
            </a:r>
          </a:p>
        </p:txBody>
      </p:sp>
      <p:sp>
        <p:nvSpPr>
          <p:cNvPr id="9" name=""/>
          <p:cNvSpPr/>
          <p:nvPr/>
        </p:nvSpPr>
        <p:spPr>
          <a:xfrm>
            <a:off x="1366113" y="607592"/>
            <a:ext cx="846734" cy="175909"/>
          </a:xfrm>
          <a:custGeom>
            <a:pathLst>
              <a:path w="846734" h="175909">
                <a:moveTo>
                  <a:pt x="846734" y="175909"/>
                </a:moveTo>
                <a:cubicBezTo>
                  <a:pt x="759128" y="126407"/>
                  <a:pt x="634701" y="63824"/>
                  <a:pt x="529234" y="40107"/>
                </a:cubicBezTo>
                <a:cubicBezTo>
                  <a:pt x="397041" y="10380"/>
                  <a:pt x="319921" y="0"/>
                  <a:pt x="190500" y="40107"/>
                </a:cubicBezTo>
                <a:cubicBezTo>
                  <a:pt x="125481" y="60255"/>
                  <a:pt x="55579" y="106892"/>
                  <a:pt x="0" y="150410"/>
                </a:cubicBezTo>
              </a:path>
            </a:pathLst>
          </a:custGeom>
          <a:noFill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