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914900" cy="259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1079500"/>
            <a:ext cx="0" cy="196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832100" y="11176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648200" y="1117600"/>
            <a:ext cx="0" cy="193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723900" y="8001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451100" y="482600"/>
            <a:ext cx="2679700" cy="635000"/>
          </a:xfrm>
          <a:prstGeom prst="rect"/>
          <a:solidFill>
            <a:srgbClr val="FFFFFF"/>
          </a:solidFill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 Infrastructure</a:t>
            </a:r>
          </a:p>
        </p:txBody>
      </p:sp>
      <p:sp>
        <p:nvSpPr>
          <p:cNvPr id="8" name=""/>
          <p:cNvSpPr/>
          <p:nvPr/>
        </p:nvSpPr>
        <p:spPr>
          <a:xfrm>
            <a:off x="2489200" y="8001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4203700" y="8001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>
            <a:off x="640689" y="11557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3906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051280" y="1524000"/>
            <a:ext cx="16629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 to Server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7716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036087" y="1905000"/>
            <a:ext cx="13128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838450" y="21399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950591" y="2273300"/>
            <a:ext cx="16743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Internal 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838450" y="2508250"/>
            <a:ext cx="18034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146733" y="2641600"/>
            <a:ext cx="1662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 from Server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35050" y="2889250"/>
            <a:ext cx="17907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