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2387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30300" y="914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81300" y="914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445000" y="787400"/>
            <a:ext cx="0" cy="205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889000" cy="406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(Datastore)</a:t>
            </a:r>
          </a:p>
        </p:txBody>
      </p:sp>
      <p:sp>
        <p:nvSpPr>
          <p:cNvPr id="7" name=""/>
          <p:cNvSpPr/>
          <p:nvPr/>
        </p:nvSpPr>
        <p:spPr>
          <a:xfrm>
            <a:off x="2438400" y="508000"/>
            <a:ext cx="685800" cy="406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(Frontend)</a:t>
            </a:r>
          </a:p>
        </p:txBody>
      </p:sp>
      <p:sp>
        <p:nvSpPr>
          <p:cNvPr id="8" name=""/>
          <p:cNvSpPr/>
          <p:nvPr/>
        </p:nvSpPr>
        <p:spPr>
          <a:xfrm>
            <a:off x="41402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9" name=""/>
          <p:cNvSpPr/>
          <p:nvPr/>
        </p:nvSpPr>
        <p:spPr>
          <a:xfrm>
            <a:off x="4559300" y="952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0" name=""/>
          <p:cNvCxnSpPr/>
          <p:nvPr/>
        </p:nvCxnSpPr>
        <p:spPr>
          <a:xfrm flipH="1">
            <a:off x="4451350" y="1187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3269716" y="1320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2" name=""/>
          <p:cNvCxnSpPr/>
          <p:nvPr/>
        </p:nvCxnSpPr>
        <p:spPr>
          <a:xfrm flipH="1">
            <a:off x="2787650" y="15684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714068" y="1701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4" name=""/>
          <p:cNvCxnSpPr/>
          <p:nvPr/>
        </p:nvCxnSpPr>
        <p:spPr>
          <a:xfrm flipH="1">
            <a:off x="1136650" y="19367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438071" y="2070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>
            <a:off x="1136650" y="23050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3293135" y="2438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8" name=""/>
          <p:cNvCxnSpPr/>
          <p:nvPr/>
        </p:nvCxnSpPr>
        <p:spPr>
          <a:xfrm>
            <a:off x="2787650" y="26860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