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2628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2298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7874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79700" y="2908300"/>
            <a:ext cx="0" cy="177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43400" y="787400"/>
            <a:ext cx="0" cy="2298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4155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441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1745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686050" y="180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089071" y="194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686050" y="2178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629435" y="2311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35050" y="25590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1990090" y="2692400"/>
            <a:ext cx="13919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Optional Query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035050" y="2927350"/>
            <a:ext cx="3302000" cy="0"/>
          </a:xfrm>
          <a:prstGeom prst="line"/>
          <a:ln w="12700">
            <a:prstDash val="dot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