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889000" cy="5334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584200"/>
            <a:ext cx="189179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027379" y="584200"/>
            <a:ext cx="189179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cxnSp>
        <p:nvCxnSpPr>
          <p:cNvPr id="5" name=""/>
          <p:cNvCxnSpPr/>
          <p:nvPr/>
        </p:nvCxnSpPr>
        <p:spPr>
          <a:xfrm>
            <a:off x="773379" y="7239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773379" y="7239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 flipV="1">
            <a:off x="773379" y="739719"/>
            <a:ext cx="254000" cy="4248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773379" y="723900"/>
            <a:ext cx="1905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