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993900" cy="26035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787400" y="787400"/>
            <a:ext cx="0" cy="2273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333500" y="787400"/>
            <a:ext cx="0" cy="2273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587500" y="787400"/>
            <a:ext cx="0" cy="2273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841500" y="787400"/>
            <a:ext cx="0" cy="2273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108200" y="787400"/>
            <a:ext cx="0" cy="2273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8" name=""/>
          <p:cNvSpPr/>
          <p:nvPr/>
        </p:nvSpPr>
        <p:spPr>
          <a:xfrm>
            <a:off x="685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9" name=""/>
          <p:cNvSpPr/>
          <p:nvPr/>
        </p:nvSpPr>
        <p:spPr>
          <a:xfrm>
            <a:off x="12319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0" name=""/>
          <p:cNvSpPr/>
          <p:nvPr/>
        </p:nvSpPr>
        <p:spPr>
          <a:xfrm>
            <a:off x="14986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1" name=""/>
          <p:cNvSpPr/>
          <p:nvPr/>
        </p:nvSpPr>
        <p:spPr>
          <a:xfrm>
            <a:off x="17399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2" name=""/>
          <p:cNvSpPr/>
          <p:nvPr/>
        </p:nvSpPr>
        <p:spPr>
          <a:xfrm>
            <a:off x="20066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sp>
        <p:nvSpPr>
          <p:cNvPr id="13" name=""/>
          <p:cNvSpPr/>
          <p:nvPr/>
        </p:nvSpPr>
        <p:spPr>
          <a:xfrm>
            <a:off x="808202" y="825500"/>
            <a:ext cx="40924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msg</a:t>
            </a:r>
          </a:p>
        </p:txBody>
      </p:sp>
      <p:cxnSp>
        <p:nvCxnSpPr>
          <p:cNvPr id="14" name=""/>
          <p:cNvCxnSpPr/>
          <p:nvPr/>
        </p:nvCxnSpPr>
        <p:spPr>
          <a:xfrm>
            <a:off x="793750" y="1060450"/>
            <a:ext cx="5334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808202" y="1193800"/>
            <a:ext cx="40924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msg</a:t>
            </a:r>
          </a:p>
        </p:txBody>
      </p:sp>
      <p:cxnSp>
        <p:nvCxnSpPr>
          <p:cNvPr id="16" name=""/>
          <p:cNvCxnSpPr/>
          <p:nvPr/>
        </p:nvCxnSpPr>
        <p:spPr>
          <a:xfrm>
            <a:off x="793750" y="1428750"/>
            <a:ext cx="5334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808202" y="1562100"/>
            <a:ext cx="40924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msg</a:t>
            </a:r>
          </a:p>
        </p:txBody>
      </p:sp>
      <p:cxnSp>
        <p:nvCxnSpPr>
          <p:cNvPr id="18" name=""/>
          <p:cNvCxnSpPr/>
          <p:nvPr/>
        </p:nvCxnSpPr>
        <p:spPr>
          <a:xfrm>
            <a:off x="793750" y="1797050"/>
            <a:ext cx="5334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808202" y="1930400"/>
            <a:ext cx="40924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msg</a:t>
            </a:r>
          </a:p>
        </p:txBody>
      </p:sp>
      <p:cxnSp>
        <p:nvCxnSpPr>
          <p:cNvPr id="20" name=""/>
          <p:cNvCxnSpPr/>
          <p:nvPr/>
        </p:nvCxnSpPr>
        <p:spPr>
          <a:xfrm>
            <a:off x="793750" y="2165350"/>
            <a:ext cx="5334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808202" y="2298700"/>
            <a:ext cx="40924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msg</a:t>
            </a:r>
          </a:p>
        </p:txBody>
      </p:sp>
      <p:cxnSp>
        <p:nvCxnSpPr>
          <p:cNvPr id="22" name=""/>
          <p:cNvCxnSpPr/>
          <p:nvPr/>
        </p:nvCxnSpPr>
        <p:spPr>
          <a:xfrm>
            <a:off x="793750" y="2533650"/>
            <a:ext cx="5334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808202" y="2667000"/>
            <a:ext cx="40924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msg</a:t>
            </a:r>
          </a:p>
        </p:txBody>
      </p:sp>
      <p:cxnSp>
        <p:nvCxnSpPr>
          <p:cNvPr id="24" name=""/>
          <p:cNvCxnSpPr/>
          <p:nvPr/>
        </p:nvCxnSpPr>
        <p:spPr>
          <a:xfrm>
            <a:off x="793750" y="2901950"/>
            <a:ext cx="5334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5" name=""/>
          <p:cNvCxnSpPr/>
          <p:nvPr/>
        </p:nvCxnSpPr>
        <p:spPr>
          <a:xfrm>
            <a:off x="1339850" y="2698750"/>
            <a:ext cx="241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26" name=""/>
          <p:cNvCxnSpPr/>
          <p:nvPr/>
        </p:nvCxnSpPr>
        <p:spPr>
          <a:xfrm>
            <a:off x="1339850" y="2901950"/>
            <a:ext cx="241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27" name=""/>
          <p:cNvCxnSpPr/>
          <p:nvPr/>
        </p:nvCxnSpPr>
        <p:spPr>
          <a:xfrm>
            <a:off x="1593850" y="1797050"/>
            <a:ext cx="241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FF00"/>
          </a:lnRef>
          <a:fillRef idx="0"/>
          <a:effectRef idx="0"/>
          <a:fontRef idx="none"/>
        </p:style>
      </p:cxnSp>
      <p:cxnSp>
        <p:nvCxnSpPr>
          <p:cNvPr id="28" name=""/>
          <p:cNvCxnSpPr/>
          <p:nvPr/>
        </p:nvCxnSpPr>
        <p:spPr>
          <a:xfrm>
            <a:off x="1593850" y="2000250"/>
            <a:ext cx="241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FF00"/>
          </a:lnRef>
          <a:fillRef idx="0"/>
          <a:effectRef idx="0"/>
          <a:fontRef idx="none"/>
        </p:style>
      </p:cxnSp>
      <p:cxnSp>
        <p:nvCxnSpPr>
          <p:cNvPr id="29" name=""/>
          <p:cNvCxnSpPr/>
          <p:nvPr/>
        </p:nvCxnSpPr>
        <p:spPr>
          <a:xfrm>
            <a:off x="1847850" y="895350"/>
            <a:ext cx="254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  <p:cxnSp>
        <p:nvCxnSpPr>
          <p:cNvPr id="30" name=""/>
          <p:cNvCxnSpPr/>
          <p:nvPr/>
        </p:nvCxnSpPr>
        <p:spPr>
          <a:xfrm>
            <a:off x="1847850" y="1098550"/>
            <a:ext cx="254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